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5"/>
  </p:sldMasterIdLst>
  <p:notesMasterIdLst>
    <p:notesMasterId r:id="rId48"/>
  </p:notesMasterIdLst>
  <p:handoutMasterIdLst>
    <p:handoutMasterId r:id="rId49"/>
  </p:handoutMasterIdLst>
  <p:sldIdLst>
    <p:sldId id="381" r:id="rId6"/>
    <p:sldId id="268" r:id="rId7"/>
    <p:sldId id="269" r:id="rId8"/>
    <p:sldId id="270" r:id="rId9"/>
    <p:sldId id="272" r:id="rId10"/>
    <p:sldId id="273" r:id="rId11"/>
    <p:sldId id="274" r:id="rId12"/>
    <p:sldId id="275" r:id="rId13"/>
    <p:sldId id="276" r:id="rId14"/>
    <p:sldId id="277" r:id="rId15"/>
    <p:sldId id="278" r:id="rId16"/>
    <p:sldId id="279" r:id="rId17"/>
    <p:sldId id="280" r:id="rId18"/>
    <p:sldId id="281" r:id="rId19"/>
    <p:sldId id="282" r:id="rId20"/>
    <p:sldId id="283" r:id="rId21"/>
    <p:sldId id="284" r:id="rId22"/>
    <p:sldId id="285" r:id="rId23"/>
    <p:sldId id="286" r:id="rId24"/>
    <p:sldId id="287" r:id="rId25"/>
    <p:sldId id="288" r:id="rId26"/>
    <p:sldId id="289" r:id="rId27"/>
    <p:sldId id="290" r:id="rId28"/>
    <p:sldId id="291" r:id="rId29"/>
    <p:sldId id="292" r:id="rId30"/>
    <p:sldId id="293" r:id="rId31"/>
    <p:sldId id="294" r:id="rId32"/>
    <p:sldId id="295" r:id="rId33"/>
    <p:sldId id="296" r:id="rId34"/>
    <p:sldId id="297" r:id="rId35"/>
    <p:sldId id="298" r:id="rId36"/>
    <p:sldId id="299" r:id="rId37"/>
    <p:sldId id="300" r:id="rId38"/>
    <p:sldId id="301" r:id="rId39"/>
    <p:sldId id="302" r:id="rId40"/>
    <p:sldId id="303" r:id="rId41"/>
    <p:sldId id="304" r:id="rId42"/>
    <p:sldId id="305" r:id="rId43"/>
    <p:sldId id="306" r:id="rId44"/>
    <p:sldId id="307" r:id="rId45"/>
    <p:sldId id="308" r:id="rId46"/>
    <p:sldId id="309" r:id="rId47"/>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Calibri" charset="0"/>
        <a:ea typeface="+mn-ea"/>
        <a:cs typeface="+mn-cs"/>
      </a:defRPr>
    </a:lvl1pPr>
    <a:lvl2pPr marL="457200" algn="l" rtl="0" eaLnBrk="0" fontAlgn="base" hangingPunct="0">
      <a:spcBef>
        <a:spcPct val="0"/>
      </a:spcBef>
      <a:spcAft>
        <a:spcPct val="0"/>
      </a:spcAft>
      <a:defRPr kern="1200">
        <a:solidFill>
          <a:schemeClr val="tx1"/>
        </a:solidFill>
        <a:latin typeface="Calibri" charset="0"/>
        <a:ea typeface="+mn-ea"/>
        <a:cs typeface="+mn-cs"/>
      </a:defRPr>
    </a:lvl2pPr>
    <a:lvl3pPr marL="914400" algn="l" rtl="0" eaLnBrk="0" fontAlgn="base" hangingPunct="0">
      <a:spcBef>
        <a:spcPct val="0"/>
      </a:spcBef>
      <a:spcAft>
        <a:spcPct val="0"/>
      </a:spcAft>
      <a:defRPr kern="1200">
        <a:solidFill>
          <a:schemeClr val="tx1"/>
        </a:solidFill>
        <a:latin typeface="Calibri" charset="0"/>
        <a:ea typeface="+mn-ea"/>
        <a:cs typeface="+mn-cs"/>
      </a:defRPr>
    </a:lvl3pPr>
    <a:lvl4pPr marL="1371600" algn="l" rtl="0" eaLnBrk="0" fontAlgn="base" hangingPunct="0">
      <a:spcBef>
        <a:spcPct val="0"/>
      </a:spcBef>
      <a:spcAft>
        <a:spcPct val="0"/>
      </a:spcAft>
      <a:defRPr kern="1200">
        <a:solidFill>
          <a:schemeClr val="tx1"/>
        </a:solidFill>
        <a:latin typeface="Calibri" charset="0"/>
        <a:ea typeface="+mn-ea"/>
        <a:cs typeface="+mn-cs"/>
      </a:defRPr>
    </a:lvl4pPr>
    <a:lvl5pPr marL="1828800" algn="l" rtl="0" eaLnBrk="0" fontAlgn="base" hangingPunct="0">
      <a:spcBef>
        <a:spcPct val="0"/>
      </a:spcBef>
      <a:spcAft>
        <a:spcPct val="0"/>
      </a:spcAft>
      <a:defRPr kern="1200">
        <a:solidFill>
          <a:schemeClr val="tx1"/>
        </a:solidFill>
        <a:latin typeface="Calibri" charset="0"/>
        <a:ea typeface="+mn-ea"/>
        <a:cs typeface="+mn-cs"/>
      </a:defRPr>
    </a:lvl5pPr>
    <a:lvl6pPr marL="2286000" algn="l" defTabSz="914400" rtl="0" eaLnBrk="1" latinLnBrk="0" hangingPunct="1">
      <a:defRPr kern="1200">
        <a:solidFill>
          <a:schemeClr val="tx1"/>
        </a:solidFill>
        <a:latin typeface="Calibri" charset="0"/>
        <a:ea typeface="+mn-ea"/>
        <a:cs typeface="+mn-cs"/>
      </a:defRPr>
    </a:lvl6pPr>
    <a:lvl7pPr marL="2743200" algn="l" defTabSz="914400" rtl="0" eaLnBrk="1" latinLnBrk="0" hangingPunct="1">
      <a:defRPr kern="1200">
        <a:solidFill>
          <a:schemeClr val="tx1"/>
        </a:solidFill>
        <a:latin typeface="Calibri" charset="0"/>
        <a:ea typeface="+mn-ea"/>
        <a:cs typeface="+mn-cs"/>
      </a:defRPr>
    </a:lvl7pPr>
    <a:lvl8pPr marL="3200400" algn="l" defTabSz="914400" rtl="0" eaLnBrk="1" latinLnBrk="0" hangingPunct="1">
      <a:defRPr kern="1200">
        <a:solidFill>
          <a:schemeClr val="tx1"/>
        </a:solidFill>
        <a:latin typeface="Calibri" charset="0"/>
        <a:ea typeface="+mn-ea"/>
        <a:cs typeface="+mn-cs"/>
      </a:defRPr>
    </a:lvl8pPr>
    <a:lvl9pPr marL="3657600" algn="l" defTabSz="914400" rtl="0" eaLnBrk="1" latinLnBrk="0" hangingPunct="1">
      <a:defRPr kern="1200">
        <a:solidFill>
          <a:schemeClr val="tx1"/>
        </a:solidFill>
        <a:latin typeface="Calibri"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riola, Courtney A" initials="TCA" lastIdx="1" clrIdx="0">
    <p:extLst>
      <p:ext uri="{19B8F6BF-5375-455C-9EA6-DF929625EA0E}">
        <p15:presenceInfo xmlns:p15="http://schemas.microsoft.com/office/powerpoint/2012/main" userId="S-1-5-21-4027829005-1107895287-290554039-15643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A78"/>
    <a:srgbClr val="A30000"/>
    <a:srgbClr val="0000A3"/>
    <a:srgbClr val="000000"/>
    <a:srgbClr val="006298"/>
    <a:srgbClr val="FF6300"/>
    <a:srgbClr val="E9255F"/>
    <a:srgbClr val="0098D4"/>
    <a:srgbClr val="00B8E7"/>
    <a:srgbClr val="81D0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838" autoAdjust="0"/>
    <p:restoredTop sz="96374" autoAdjust="0"/>
  </p:normalViewPr>
  <p:slideViewPr>
    <p:cSldViewPr snapToGrid="0" snapToObjects="1">
      <p:cViewPr varScale="1">
        <p:scale>
          <a:sx n="79" d="100"/>
          <a:sy n="79" d="100"/>
        </p:scale>
        <p:origin x="874" y="62"/>
      </p:cViewPr>
      <p:guideLst>
        <p:guide orient="horz" pos="2160"/>
        <p:guide pos="3840"/>
      </p:guideLst>
    </p:cSldViewPr>
  </p:slideViewPr>
  <p:outlineViewPr>
    <p:cViewPr>
      <p:scale>
        <a:sx n="33" d="100"/>
        <a:sy n="33" d="100"/>
      </p:scale>
      <p:origin x="0" y="-660"/>
    </p:cViewPr>
    <p:sldLst>
      <p:sld r:id="rId1" collapse="1"/>
      <p:sld r:id="rId2" collapse="1"/>
      <p:sld r:id="rId3" collapse="1"/>
      <p:sld r:id="rId4" collapse="1"/>
      <p:sld r:id="rId5" collapse="1"/>
      <p:sld r:id="rId6" collapse="1"/>
      <p:sld r:id="rId7" collapse="1"/>
      <p:sld r:id="rId8" collapse="1"/>
      <p:sld r:id="rId9" collapse="1"/>
      <p:sld r:id="rId10" collapse="1"/>
      <p:sld r:id="rId11" collapse="1"/>
      <p:sld r:id="rId12" collapse="1"/>
      <p:sld r:id="rId13" collapse="1"/>
      <p:sld r:id="rId14" collapse="1"/>
      <p:sld r:id="rId15" collapse="1"/>
      <p:sld r:id="rId16" collapse="1"/>
      <p:sld r:id="rId17" collapse="1"/>
      <p:sld r:id="rId18" collapse="1"/>
      <p:sld r:id="rId19" collapse="1"/>
      <p:sld r:id="rId20" collapse="1"/>
      <p:sld r:id="rId21" collapse="1"/>
      <p:sld r:id="rId22" collapse="1"/>
      <p:sld r:id="rId23" collapse="1"/>
      <p:sld r:id="rId24" collapse="1"/>
      <p:sld r:id="rId25" collapse="1"/>
      <p:sld r:id="rId26" collapse="1"/>
      <p:sld r:id="rId27" collapse="1"/>
      <p:sld r:id="rId28" collapse="1"/>
      <p:sld r:id="rId29" collapse="1"/>
      <p:sld r:id="rId30" collapse="1"/>
      <p:sld r:id="rId31" collapse="1"/>
      <p:sld r:id="rId32" collapse="1"/>
      <p:sld r:id="rId33" collapse="1"/>
      <p:sld r:id="rId34" collapse="1"/>
      <p:sld r:id="rId35" collapse="1"/>
      <p:sld r:id="rId36" collapse="1"/>
      <p:sld r:id="rId37" collapse="1"/>
      <p:sld r:id="rId38" collapse="1"/>
      <p:sld r:id="rId39" collapse="1"/>
      <p:sld r:id="rId40" collapse="1"/>
      <p:sld r:id="rId41" collapse="1"/>
      <p:sld r:id="rId42" collapse="1"/>
    </p:sldLst>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87" d="100"/>
          <a:sy n="87" d="100"/>
        </p:scale>
        <p:origin x="3090"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commentAuthors" Target="commentAuthor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theme" Target="theme/theme1.xml"/><Relationship Id="rId5" Type="http://schemas.openxmlformats.org/officeDocument/2006/relationships/slideMaster" Target="slideMasters/slide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notesMaster" Target="notesMasters/notesMaster1.xml"/><Relationship Id="rId8" Type="http://schemas.openxmlformats.org/officeDocument/2006/relationships/slide" Target="slides/slide3.xml"/><Relationship Id="rId51"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tableStyles" Target="tableStyles.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handoutMaster" Target="handoutMasters/handoutMaster1.xml"/></Relationships>
</file>

<file path=ppt/_rels/viewProps.xml.rels><?xml version="1.0" encoding="UTF-8" standalone="yes"?>
<Relationships xmlns="http://schemas.openxmlformats.org/package/2006/relationships"><Relationship Id="rId8" Type="http://schemas.openxmlformats.org/officeDocument/2006/relationships/slide" Target="slides/slide8.xml"/><Relationship Id="rId13" Type="http://schemas.openxmlformats.org/officeDocument/2006/relationships/slide" Target="slides/slide13.xml"/><Relationship Id="rId18" Type="http://schemas.openxmlformats.org/officeDocument/2006/relationships/slide" Target="slides/slide18.xml"/><Relationship Id="rId26" Type="http://schemas.openxmlformats.org/officeDocument/2006/relationships/slide" Target="slides/slide26.xml"/><Relationship Id="rId39" Type="http://schemas.openxmlformats.org/officeDocument/2006/relationships/slide" Target="slides/slide39.xml"/><Relationship Id="rId3" Type="http://schemas.openxmlformats.org/officeDocument/2006/relationships/slide" Target="slides/slide3.xml"/><Relationship Id="rId21" Type="http://schemas.openxmlformats.org/officeDocument/2006/relationships/slide" Target="slides/slide21.xml"/><Relationship Id="rId34" Type="http://schemas.openxmlformats.org/officeDocument/2006/relationships/slide" Target="slides/slide34.xml"/><Relationship Id="rId42" Type="http://schemas.openxmlformats.org/officeDocument/2006/relationships/slide" Target="slides/slide42.xml"/><Relationship Id="rId7" Type="http://schemas.openxmlformats.org/officeDocument/2006/relationships/slide" Target="slides/slide7.xml"/><Relationship Id="rId12" Type="http://schemas.openxmlformats.org/officeDocument/2006/relationships/slide" Target="slides/slide12.xml"/><Relationship Id="rId17" Type="http://schemas.openxmlformats.org/officeDocument/2006/relationships/slide" Target="slides/slide17.xml"/><Relationship Id="rId25" Type="http://schemas.openxmlformats.org/officeDocument/2006/relationships/slide" Target="slides/slide25.xml"/><Relationship Id="rId33" Type="http://schemas.openxmlformats.org/officeDocument/2006/relationships/slide" Target="slides/slide33.xml"/><Relationship Id="rId38" Type="http://schemas.openxmlformats.org/officeDocument/2006/relationships/slide" Target="slides/slide38.xml"/><Relationship Id="rId2" Type="http://schemas.openxmlformats.org/officeDocument/2006/relationships/slide" Target="slides/slide2.xml"/><Relationship Id="rId16" Type="http://schemas.openxmlformats.org/officeDocument/2006/relationships/slide" Target="slides/slide16.xml"/><Relationship Id="rId20" Type="http://schemas.openxmlformats.org/officeDocument/2006/relationships/slide" Target="slides/slide20.xml"/><Relationship Id="rId29" Type="http://schemas.openxmlformats.org/officeDocument/2006/relationships/slide" Target="slides/slide29.xml"/><Relationship Id="rId41" Type="http://schemas.openxmlformats.org/officeDocument/2006/relationships/slide" Target="slides/slide41.xml"/><Relationship Id="rId1" Type="http://schemas.openxmlformats.org/officeDocument/2006/relationships/slide" Target="slides/slide1.xml"/><Relationship Id="rId6" Type="http://schemas.openxmlformats.org/officeDocument/2006/relationships/slide" Target="slides/slide6.xml"/><Relationship Id="rId11" Type="http://schemas.openxmlformats.org/officeDocument/2006/relationships/slide" Target="slides/slide11.xml"/><Relationship Id="rId24" Type="http://schemas.openxmlformats.org/officeDocument/2006/relationships/slide" Target="slides/slide24.xml"/><Relationship Id="rId32" Type="http://schemas.openxmlformats.org/officeDocument/2006/relationships/slide" Target="slides/slide32.xml"/><Relationship Id="rId37" Type="http://schemas.openxmlformats.org/officeDocument/2006/relationships/slide" Target="slides/slide37.xml"/><Relationship Id="rId40" Type="http://schemas.openxmlformats.org/officeDocument/2006/relationships/slide" Target="slides/slide40.xml"/><Relationship Id="rId5" Type="http://schemas.openxmlformats.org/officeDocument/2006/relationships/slide" Target="slides/slide5.xml"/><Relationship Id="rId15" Type="http://schemas.openxmlformats.org/officeDocument/2006/relationships/slide" Target="slides/slide15.xml"/><Relationship Id="rId23" Type="http://schemas.openxmlformats.org/officeDocument/2006/relationships/slide" Target="slides/slide23.xml"/><Relationship Id="rId28" Type="http://schemas.openxmlformats.org/officeDocument/2006/relationships/slide" Target="slides/slide28.xml"/><Relationship Id="rId36" Type="http://schemas.openxmlformats.org/officeDocument/2006/relationships/slide" Target="slides/slide36.xml"/><Relationship Id="rId10" Type="http://schemas.openxmlformats.org/officeDocument/2006/relationships/slide" Target="slides/slide10.xml"/><Relationship Id="rId19" Type="http://schemas.openxmlformats.org/officeDocument/2006/relationships/slide" Target="slides/slide19.xml"/><Relationship Id="rId31" Type="http://schemas.openxmlformats.org/officeDocument/2006/relationships/slide" Target="slides/slide31.xml"/><Relationship Id="rId4" Type="http://schemas.openxmlformats.org/officeDocument/2006/relationships/slide" Target="slides/slide4.xml"/><Relationship Id="rId9" Type="http://schemas.openxmlformats.org/officeDocument/2006/relationships/slide" Target="slides/slide9.xml"/><Relationship Id="rId14" Type="http://schemas.openxmlformats.org/officeDocument/2006/relationships/slide" Target="slides/slide14.xml"/><Relationship Id="rId22" Type="http://schemas.openxmlformats.org/officeDocument/2006/relationships/slide" Target="slides/slide22.xml"/><Relationship Id="rId27" Type="http://schemas.openxmlformats.org/officeDocument/2006/relationships/slide" Target="slides/slide27.xml"/><Relationship Id="rId30" Type="http://schemas.openxmlformats.org/officeDocument/2006/relationships/slide" Target="slides/slide30.xml"/><Relationship Id="rId35" Type="http://schemas.openxmlformats.org/officeDocument/2006/relationships/slide" Target="slides/slide3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E8AA413-85C6-40F2-B867-268CAAA7E377}" type="datetimeFigureOut">
              <a:rPr lang="en-US" smtClean="0"/>
              <a:t>8/24/2019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67803E-66EE-42CE-8DFB-98553954E472}" type="slidenum">
              <a:rPr lang="en-US" smtClean="0"/>
              <a:t>‹#›</a:t>
            </a:fld>
            <a:endParaRPr lang="en-US"/>
          </a:p>
        </p:txBody>
      </p:sp>
    </p:spTree>
    <p:extLst>
      <p:ext uri="{BB962C8B-B14F-4D97-AF65-F5344CB8AC3E}">
        <p14:creationId xmlns:p14="http://schemas.microsoft.com/office/powerpoint/2010/main" val="2176210284"/>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4.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86680D68-05FF-7942-990A-B21BB8E6CE33}" type="datetimeFigureOut">
              <a:rPr lang="en-US"/>
              <a:pPr>
                <a:defRPr/>
              </a:pPr>
              <a:t>8/24/2019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defRPr>
            </a:lvl1pPr>
          </a:lstStyle>
          <a:p>
            <a:pPr>
              <a:defRPr/>
            </a:pPr>
            <a:fld id="{91CAE60C-72A0-D14D-8733-C13212F694AD}" type="slidenum">
              <a:rPr lang="en-US"/>
              <a:pPr>
                <a:defRPr/>
              </a:pPr>
              <a:t>‹#›</a:t>
            </a:fld>
            <a:endParaRPr lang="en-US"/>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33</a:t>
            </a:fld>
            <a:endParaRPr lang="en-US"/>
          </a:p>
        </p:txBody>
      </p:sp>
    </p:spTree>
    <p:extLst>
      <p:ext uri="{BB962C8B-B14F-4D97-AF65-F5344CB8AC3E}">
        <p14:creationId xmlns:p14="http://schemas.microsoft.com/office/powerpoint/2010/main" val="8759765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92" y="16"/>
            <a:ext cx="12191807" cy="6865874"/>
          </a:xfrm>
          <a:prstGeom prst="rect">
            <a:avLst/>
          </a:prstGeom>
        </p:spPr>
      </p:pic>
      <p:sp>
        <p:nvSpPr>
          <p:cNvPr id="2" name="Title 1"/>
          <p:cNvSpPr>
            <a:spLocks noGrp="1"/>
          </p:cNvSpPr>
          <p:nvPr>
            <p:ph type="title"/>
          </p:nvPr>
        </p:nvSpPr>
        <p:spPr>
          <a:xfrm>
            <a:off x="838200" y="2291187"/>
            <a:ext cx="10515600" cy="684026"/>
          </a:xfrm>
        </p:spPr>
        <p:txBody>
          <a:bodyPr/>
          <a:lstStyle>
            <a:lvl1pPr>
              <a:defRPr>
                <a:solidFill>
                  <a:schemeClr val="bg1"/>
                </a:solidFill>
              </a:defRPr>
            </a:lvl1pPr>
          </a:lstStyle>
          <a:p>
            <a:r>
              <a:rPr lang="en-US"/>
              <a:t>Click to edit Master title style</a:t>
            </a:r>
            <a:endParaRPr lang="en-US" dirty="0"/>
          </a:p>
        </p:txBody>
      </p:sp>
      <p:sp>
        <p:nvSpPr>
          <p:cNvPr id="3" name="Text Placeholder 2"/>
          <p:cNvSpPr>
            <a:spLocks noGrp="1"/>
          </p:cNvSpPr>
          <p:nvPr>
            <p:ph type="body" sz="quarter" idx="10" hasCustomPrompt="1"/>
          </p:nvPr>
        </p:nvSpPr>
        <p:spPr>
          <a:xfrm>
            <a:off x="4867275" y="3619985"/>
            <a:ext cx="2457450" cy="597477"/>
          </a:xfrm>
        </p:spPr>
        <p:txBody>
          <a:bodyPr>
            <a:normAutofit/>
          </a:bodyPr>
          <a:lstStyle>
            <a:lvl1pPr marL="0" indent="0" algn="ctr">
              <a:buNone/>
              <a:defRPr sz="2000" b="0" i="0">
                <a:solidFill>
                  <a:schemeClr val="bg1"/>
                </a:solidFill>
                <a:latin typeface="Arial" charset="0"/>
                <a:ea typeface="Arial" charset="0"/>
                <a:cs typeface="Arial" charset="0"/>
              </a:defRPr>
            </a:lvl1pPr>
          </a:lstStyle>
          <a:p>
            <a:pPr lvl="0"/>
            <a:r>
              <a:rPr lang="en-US" dirty="0"/>
              <a:t>Click to edit date</a:t>
            </a:r>
          </a:p>
        </p:txBody>
      </p:sp>
      <p:pic>
        <p:nvPicPr>
          <p:cNvPr id="9"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endParaRPr lang="en-IN" dirty="0"/>
          </a:p>
        </p:txBody>
      </p:sp>
    </p:spTree>
    <p:extLst>
      <p:ext uri="{BB962C8B-B14F-4D97-AF65-F5344CB8AC3E}">
        <p14:creationId xmlns:p14="http://schemas.microsoft.com/office/powerpoint/2010/main" val="1732658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0" name="Content Placeholder 2"/>
          <p:cNvSpPr>
            <a:spLocks noGrp="1"/>
          </p:cNvSpPr>
          <p:nvPr>
            <p:ph idx="1"/>
          </p:nvPr>
        </p:nvSpPr>
        <p:spPr>
          <a:xfrm>
            <a:off x="743576"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Edit Master text styles</a:t>
            </a:r>
          </a:p>
        </p:txBody>
      </p:sp>
      <p:sp>
        <p:nvSpPr>
          <p:cNvPr id="4" name="Text Placeholder 3"/>
          <p:cNvSpPr>
            <a:spLocks noGrp="1"/>
          </p:cNvSpPr>
          <p:nvPr>
            <p:ph type="body" sz="quarter" idx="15" hasCustomPrompt="1"/>
          </p:nvPr>
        </p:nvSpPr>
        <p:spPr>
          <a:xfrm>
            <a:off x="743576" y="2202774"/>
            <a:ext cx="5084468" cy="3953578"/>
          </a:xfrm>
        </p:spPr>
        <p:txBody>
          <a:bodyPr>
            <a:normAutofit/>
          </a:bodyPr>
          <a:lstStyle>
            <a:lvl1pPr marL="228600" indent="-228600">
              <a:buClr>
                <a:srgbClr val="004A78"/>
              </a:buClr>
              <a:buFont typeface="Arial" charset="0"/>
              <a:buChar char="•"/>
              <a:defRPr sz="1800">
                <a:solidFill>
                  <a:srgbClr val="000000"/>
                </a:solidFill>
              </a:defRPr>
            </a:lvl1pPr>
            <a:lvl2pPr marL="685800" indent="-228600">
              <a:buClr>
                <a:srgbClr val="004A78"/>
              </a:buClr>
              <a:buFont typeface="Arial" charset="0"/>
              <a:buChar char="•"/>
              <a:defRPr sz="1800">
                <a:solidFill>
                  <a:srgbClr val="000000"/>
                </a:solidFill>
              </a:defRPr>
            </a:lvl2pPr>
            <a:lvl3pPr marL="1143000" indent="-228600">
              <a:buClr>
                <a:srgbClr val="004A78"/>
              </a:buClr>
              <a:buFont typeface="Arial" charset="0"/>
              <a:buChar char="•"/>
              <a:defRPr sz="1800">
                <a:solidFill>
                  <a:srgbClr val="000000"/>
                </a:solidFill>
              </a:defRPr>
            </a:lvl3pPr>
            <a:lvl4pPr marL="1600200" indent="-228600">
              <a:buClr>
                <a:srgbClr val="004A78"/>
              </a:buClr>
              <a:buFont typeface="Arial" charset="0"/>
              <a:buChar char="•"/>
              <a:defRPr sz="1800">
                <a:solidFill>
                  <a:srgbClr val="000000"/>
                </a:solidFill>
              </a:defRPr>
            </a:lvl4pPr>
            <a:lvl5pPr marL="2057400" indent="-228600">
              <a:buClr>
                <a:srgbClr val="004A78"/>
              </a:buClr>
              <a:buFont typeface="Arial" charset="0"/>
              <a:buChar char="•"/>
              <a:defRPr sz="1800">
                <a:solidFill>
                  <a:srgbClr val="000000"/>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 Massa </a:t>
            </a:r>
            <a:r>
              <a:rPr lang="en-US" dirty="0" err="1"/>
              <a:t>tempor</a:t>
            </a:r>
            <a:r>
              <a:rPr lang="en-US" dirty="0"/>
              <a:t> </a:t>
            </a:r>
            <a:r>
              <a:rPr lang="en-US" dirty="0" err="1"/>
              <a:t>nec</a:t>
            </a:r>
            <a:r>
              <a:rPr lang="en-US" dirty="0"/>
              <a:t> </a:t>
            </a:r>
            <a:r>
              <a:rPr lang="en-US" dirty="0" err="1"/>
              <a:t>feugiat</a:t>
            </a:r>
            <a:r>
              <a:rPr lang="en-US" dirty="0"/>
              <a:t> </a:t>
            </a:r>
            <a:r>
              <a:rPr lang="en-US" dirty="0" err="1"/>
              <a:t>nisl</a:t>
            </a:r>
            <a:r>
              <a:rPr lang="en-US" dirty="0"/>
              <a:t> </a:t>
            </a:r>
            <a:r>
              <a:rPr lang="en-US" dirty="0" err="1"/>
              <a:t>pretium</a:t>
            </a:r>
            <a:r>
              <a:rPr lang="en-US" dirty="0"/>
              <a:t> </a:t>
            </a:r>
            <a:r>
              <a:rPr lang="en-US" dirty="0" err="1"/>
              <a:t>fusce</a:t>
            </a:r>
            <a:r>
              <a:rPr lang="en-US" dirty="0"/>
              <a:t> id </a:t>
            </a:r>
            <a:r>
              <a:rPr lang="en-US" dirty="0" err="1"/>
              <a:t>velit</a:t>
            </a:r>
            <a:r>
              <a:rPr lang="en-US" dirty="0"/>
              <a:t>. </a:t>
            </a:r>
            <a:r>
              <a:rPr lang="en-US" dirty="0" err="1"/>
              <a:t>Amet</a:t>
            </a:r>
            <a:r>
              <a:rPr lang="en-US" dirty="0"/>
              <a:t> </a:t>
            </a:r>
            <a:r>
              <a:rPr lang="en-US" dirty="0" err="1"/>
              <a:t>est</a:t>
            </a:r>
            <a:r>
              <a:rPr lang="en-US" dirty="0"/>
              <a:t> </a:t>
            </a:r>
            <a:r>
              <a:rPr lang="en-US" dirty="0" err="1"/>
              <a:t>placerat</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nisi porta lorem. </a:t>
            </a:r>
            <a:r>
              <a:rPr lang="en-US" dirty="0" err="1"/>
              <a:t>Fermentum</a:t>
            </a:r>
            <a:r>
              <a:rPr lang="en-US" dirty="0"/>
              <a:t> et </a:t>
            </a:r>
            <a:r>
              <a:rPr lang="en-US" dirty="0" err="1"/>
              <a:t>sollicitudin</a:t>
            </a:r>
            <a:r>
              <a:rPr lang="en-US" dirty="0"/>
              <a:t> ac </a:t>
            </a:r>
            <a:r>
              <a:rPr lang="en-US" dirty="0" err="1"/>
              <a:t>orci</a:t>
            </a:r>
            <a:r>
              <a:rPr lang="en-US" dirty="0"/>
              <a:t> </a:t>
            </a:r>
            <a:r>
              <a:rPr lang="en-US" dirty="0" err="1"/>
              <a:t>phasellus</a:t>
            </a:r>
            <a:r>
              <a:rPr lang="en-US" dirty="0"/>
              <a:t> </a:t>
            </a:r>
            <a:r>
              <a:rPr lang="en-US" dirty="0" err="1"/>
              <a:t>egestas</a:t>
            </a:r>
            <a:r>
              <a:rPr lang="en-US" dirty="0"/>
              <a:t> </a:t>
            </a:r>
            <a:r>
              <a:rPr lang="en-US" dirty="0" err="1"/>
              <a:t>tellus</a:t>
            </a:r>
            <a:r>
              <a:rPr lang="en-US" dirty="0"/>
              <a:t> </a:t>
            </a:r>
            <a:r>
              <a:rPr lang="en-US" dirty="0" err="1"/>
              <a:t>rutrum</a:t>
            </a:r>
            <a:r>
              <a:rPr lang="en-US" dirty="0"/>
              <a:t> </a:t>
            </a:r>
            <a:r>
              <a:rPr lang="en-US" dirty="0" err="1"/>
              <a:t>tellus</a:t>
            </a:r>
            <a:r>
              <a:rPr lang="en-US" dirty="0"/>
              <a:t>. </a:t>
            </a:r>
            <a:r>
              <a:rPr lang="en-US" dirty="0" err="1"/>
              <a:t>Nec</a:t>
            </a:r>
            <a:r>
              <a:rPr lang="en-US" dirty="0"/>
              <a:t> dui </a:t>
            </a:r>
            <a:r>
              <a:rPr lang="en-US" dirty="0" err="1"/>
              <a:t>nunc</a:t>
            </a:r>
            <a:r>
              <a:rPr lang="en-US" dirty="0"/>
              <a:t> </a:t>
            </a:r>
            <a:r>
              <a:rPr lang="en-US" dirty="0" err="1"/>
              <a:t>mattis</a:t>
            </a:r>
            <a:r>
              <a:rPr lang="en-US" dirty="0"/>
              <a:t> </a:t>
            </a:r>
            <a:r>
              <a:rPr lang="en-US" dirty="0" err="1"/>
              <a:t>enim</a:t>
            </a:r>
            <a:r>
              <a:rPr lang="en-US" dirty="0"/>
              <a:t>. </a:t>
            </a:r>
            <a:r>
              <a:rPr lang="en-US" dirty="0" err="1"/>
              <a:t>Nisl</a:t>
            </a:r>
            <a:r>
              <a:rPr lang="en-US" dirty="0"/>
              <a:t> </a:t>
            </a:r>
            <a:r>
              <a:rPr lang="en-US" dirty="0" err="1"/>
              <a:t>condimentum</a:t>
            </a:r>
            <a:r>
              <a:rPr lang="en-US" dirty="0"/>
              <a:t> id </a:t>
            </a:r>
            <a:r>
              <a:rPr lang="en-US" dirty="0" err="1"/>
              <a:t>venenatis</a:t>
            </a:r>
            <a:r>
              <a:rPr lang="en-US" dirty="0"/>
              <a:t> a </a:t>
            </a:r>
            <a:r>
              <a:rPr lang="en-US" dirty="0" err="1"/>
              <a:t>condimentum</a:t>
            </a:r>
            <a:r>
              <a:rPr lang="en-US" dirty="0"/>
              <a:t>. Non </a:t>
            </a:r>
            <a:r>
              <a:rPr lang="en-US" dirty="0" err="1"/>
              <a:t>enim</a:t>
            </a:r>
            <a:r>
              <a:rPr lang="en-US" dirty="0"/>
              <a:t> </a:t>
            </a:r>
            <a:r>
              <a:rPr lang="en-US" dirty="0" err="1"/>
              <a:t>praesent</a:t>
            </a:r>
            <a:r>
              <a:rPr lang="en-US" dirty="0"/>
              <a:t> </a:t>
            </a:r>
            <a:r>
              <a:rPr lang="en-US" dirty="0" err="1"/>
              <a:t>elementum</a:t>
            </a:r>
            <a:r>
              <a:rPr lang="en-US" dirty="0"/>
              <a:t> </a:t>
            </a:r>
            <a:r>
              <a:rPr lang="en-US" dirty="0" err="1"/>
              <a:t>facilisis</a:t>
            </a:r>
            <a:r>
              <a:rPr lang="en-US" dirty="0"/>
              <a:t> </a:t>
            </a:r>
            <a:r>
              <a:rPr lang="en-US" dirty="0" err="1"/>
              <a:t>leo</a:t>
            </a:r>
            <a:r>
              <a:rPr lang="en-US" dirty="0"/>
              <a:t> </a:t>
            </a:r>
            <a:r>
              <a:rPr lang="en-US" dirty="0" err="1"/>
              <a:t>vel</a:t>
            </a:r>
            <a:r>
              <a:rPr lang="en-US" dirty="0"/>
              <a:t> </a:t>
            </a:r>
            <a:r>
              <a:rPr lang="en-US" dirty="0" err="1"/>
              <a:t>fringilla</a:t>
            </a:r>
            <a:r>
              <a:rPr lang="en-US" dirty="0"/>
              <a:t> </a:t>
            </a:r>
            <a:r>
              <a:rPr lang="en-US" dirty="0" err="1"/>
              <a:t>est</a:t>
            </a:r>
            <a:r>
              <a:rPr lang="en-US" dirty="0"/>
              <a:t> </a:t>
            </a:r>
            <a:r>
              <a:rPr lang="en-US" dirty="0" err="1"/>
              <a:t>ullamcorper</a:t>
            </a:r>
            <a:r>
              <a:rPr lang="en-US" dirty="0"/>
              <a:t>.</a:t>
            </a:r>
          </a:p>
        </p:txBody>
      </p:sp>
      <p:sp>
        <p:nvSpPr>
          <p:cNvPr id="12" name="Content Placeholder 2"/>
          <p:cNvSpPr>
            <a:spLocks noGrp="1"/>
          </p:cNvSpPr>
          <p:nvPr>
            <p:ph idx="20"/>
          </p:nvPr>
        </p:nvSpPr>
        <p:spPr>
          <a:xfrm>
            <a:off x="6370651"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Edit Master text styles</a:t>
            </a:r>
          </a:p>
        </p:txBody>
      </p:sp>
      <p:sp>
        <p:nvSpPr>
          <p:cNvPr id="14" name="Text Placeholder 3"/>
          <p:cNvSpPr>
            <a:spLocks noGrp="1"/>
          </p:cNvSpPr>
          <p:nvPr>
            <p:ph type="body" sz="quarter" idx="18" hasCustomPrompt="1"/>
          </p:nvPr>
        </p:nvSpPr>
        <p:spPr>
          <a:xfrm>
            <a:off x="6370651" y="2202774"/>
            <a:ext cx="5084468" cy="3953578"/>
          </a:xfrm>
        </p:spPr>
        <p:txBody>
          <a:bodyPr>
            <a:normAutofit/>
          </a:bodyPr>
          <a:lstStyle>
            <a:lvl1pPr>
              <a:buClr>
                <a:srgbClr val="004A78"/>
              </a:buClr>
              <a:defRPr sz="1800">
                <a:solidFill>
                  <a:srgbClr val="000000"/>
                </a:solidFill>
              </a:defRPr>
            </a:lvl1pPr>
            <a:lvl2pPr marL="685800" indent="-228600">
              <a:buClr>
                <a:srgbClr val="004A78"/>
              </a:buClr>
              <a:buFontTx/>
              <a:buChar char="‒"/>
              <a:defRPr sz="1800">
                <a:solidFill>
                  <a:srgbClr val="000000"/>
                </a:solidFill>
              </a:defRPr>
            </a:lvl2pPr>
            <a:lvl3pPr>
              <a:buClr>
                <a:srgbClr val="004A78"/>
              </a:buClr>
              <a:defRPr sz="1800">
                <a:solidFill>
                  <a:srgbClr val="000000"/>
                </a:solidFill>
              </a:defRPr>
            </a:lvl3pPr>
            <a:lvl4pPr>
              <a:buClr>
                <a:srgbClr val="004A78"/>
              </a:buClr>
              <a:defRPr sz="1800">
                <a:solidFill>
                  <a:srgbClr val="000000"/>
                </a:solidFill>
              </a:defRPr>
            </a:lvl4pPr>
            <a:lvl5pPr>
              <a:buClr>
                <a:srgbClr val="004A78"/>
              </a:buClr>
              <a:defRPr sz="1800">
                <a:solidFill>
                  <a:srgbClr val="000000"/>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p>
          <a:p>
            <a:pPr lvl="0"/>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 Massa </a:t>
            </a:r>
            <a:r>
              <a:rPr lang="en-US" dirty="0" err="1"/>
              <a:t>tempor</a:t>
            </a:r>
            <a:r>
              <a:rPr lang="en-US" dirty="0"/>
              <a:t> </a:t>
            </a:r>
            <a:r>
              <a:rPr lang="en-US" dirty="0" err="1"/>
              <a:t>nec</a:t>
            </a:r>
            <a:r>
              <a:rPr lang="en-US" dirty="0"/>
              <a:t> </a:t>
            </a:r>
            <a:r>
              <a:rPr lang="en-US" dirty="0" err="1"/>
              <a:t>feugiat</a:t>
            </a:r>
            <a:r>
              <a:rPr lang="en-US" dirty="0"/>
              <a:t> </a:t>
            </a:r>
            <a:r>
              <a:rPr lang="en-US" dirty="0" err="1"/>
              <a:t>nisl</a:t>
            </a:r>
            <a:r>
              <a:rPr lang="en-US" dirty="0"/>
              <a:t> </a:t>
            </a:r>
            <a:r>
              <a:rPr lang="en-US" dirty="0" err="1"/>
              <a:t>pretium</a:t>
            </a:r>
            <a:r>
              <a:rPr lang="en-US" dirty="0"/>
              <a:t> </a:t>
            </a:r>
            <a:r>
              <a:rPr lang="en-US" dirty="0" err="1"/>
              <a:t>fusce</a:t>
            </a:r>
            <a:r>
              <a:rPr lang="en-US" dirty="0"/>
              <a:t> id </a:t>
            </a:r>
            <a:r>
              <a:rPr lang="en-US" dirty="0" err="1"/>
              <a:t>velit</a:t>
            </a:r>
            <a:r>
              <a:rPr lang="en-US" dirty="0"/>
              <a:t>. </a:t>
            </a:r>
          </a:p>
          <a:p>
            <a:pPr lvl="0"/>
            <a:r>
              <a:rPr lang="en-US" dirty="0" err="1"/>
              <a:t>Amet</a:t>
            </a:r>
            <a:r>
              <a:rPr lang="en-US" dirty="0"/>
              <a:t> </a:t>
            </a:r>
            <a:r>
              <a:rPr lang="en-US" dirty="0" err="1"/>
              <a:t>est</a:t>
            </a:r>
            <a:r>
              <a:rPr lang="en-US" dirty="0"/>
              <a:t> </a:t>
            </a:r>
            <a:r>
              <a:rPr lang="en-US" dirty="0" err="1"/>
              <a:t>placerat</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nisi porta lorem. </a:t>
            </a:r>
            <a:r>
              <a:rPr lang="en-US" dirty="0" err="1"/>
              <a:t>Fermentum</a:t>
            </a:r>
            <a:r>
              <a:rPr lang="en-US" dirty="0"/>
              <a:t> et </a:t>
            </a:r>
            <a:r>
              <a:rPr lang="en-US" dirty="0" err="1"/>
              <a:t>sollicitudin</a:t>
            </a:r>
            <a:r>
              <a:rPr lang="en-US" dirty="0"/>
              <a:t> ac </a:t>
            </a:r>
            <a:r>
              <a:rPr lang="en-US" dirty="0" err="1"/>
              <a:t>orci</a:t>
            </a:r>
            <a:r>
              <a:rPr lang="en-US" dirty="0"/>
              <a:t> </a:t>
            </a:r>
            <a:r>
              <a:rPr lang="en-US" dirty="0" err="1"/>
              <a:t>phasellus</a:t>
            </a:r>
            <a:r>
              <a:rPr lang="en-US" dirty="0"/>
              <a:t> </a:t>
            </a:r>
            <a:r>
              <a:rPr lang="en-US" dirty="0" err="1"/>
              <a:t>egestas</a:t>
            </a:r>
            <a:r>
              <a:rPr lang="en-US" dirty="0"/>
              <a:t> </a:t>
            </a:r>
            <a:r>
              <a:rPr lang="en-US" dirty="0" err="1"/>
              <a:t>tellus</a:t>
            </a:r>
            <a:r>
              <a:rPr lang="en-US" dirty="0"/>
              <a:t> </a:t>
            </a:r>
            <a:r>
              <a:rPr lang="en-US" dirty="0" err="1"/>
              <a:t>rutrum</a:t>
            </a:r>
            <a:r>
              <a:rPr lang="en-US" dirty="0"/>
              <a:t> </a:t>
            </a:r>
            <a:r>
              <a:rPr lang="en-US" dirty="0" err="1"/>
              <a:t>tellus</a:t>
            </a:r>
            <a:r>
              <a:rPr lang="en-US" dirty="0"/>
              <a:t>. </a:t>
            </a:r>
            <a:r>
              <a:rPr lang="en-US" dirty="0" err="1"/>
              <a:t>Nec</a:t>
            </a:r>
            <a:r>
              <a:rPr lang="en-US" dirty="0"/>
              <a:t> dui </a:t>
            </a:r>
            <a:r>
              <a:rPr lang="en-US" dirty="0" err="1"/>
              <a:t>nunc</a:t>
            </a:r>
            <a:r>
              <a:rPr lang="en-US" dirty="0"/>
              <a:t> </a:t>
            </a:r>
            <a:r>
              <a:rPr lang="en-US" dirty="0" err="1"/>
              <a:t>mattis</a:t>
            </a:r>
            <a:r>
              <a:rPr lang="en-US" dirty="0"/>
              <a:t> </a:t>
            </a:r>
            <a:r>
              <a:rPr lang="en-US" dirty="0" err="1"/>
              <a:t>enim</a:t>
            </a:r>
            <a:r>
              <a:rPr lang="en-US" dirty="0"/>
              <a:t>. </a:t>
            </a:r>
            <a:r>
              <a:rPr lang="en-US" dirty="0" err="1"/>
              <a:t>Nisl</a:t>
            </a:r>
            <a:r>
              <a:rPr lang="en-US" dirty="0"/>
              <a:t> </a:t>
            </a:r>
            <a:r>
              <a:rPr lang="en-US" dirty="0" err="1"/>
              <a:t>condimentum</a:t>
            </a:r>
            <a:r>
              <a:rPr lang="en-US" dirty="0"/>
              <a:t> id </a:t>
            </a:r>
            <a:r>
              <a:rPr lang="en-US" dirty="0" err="1"/>
              <a:t>venenatis</a:t>
            </a:r>
            <a:r>
              <a:rPr lang="en-US" dirty="0"/>
              <a:t> a </a:t>
            </a:r>
            <a:r>
              <a:rPr lang="en-US" dirty="0" err="1"/>
              <a:t>condimentum</a:t>
            </a:r>
            <a:r>
              <a:rPr lang="en-US" dirty="0"/>
              <a:t>. Non </a:t>
            </a:r>
            <a:r>
              <a:rPr lang="en-US" dirty="0" err="1"/>
              <a:t>enim</a:t>
            </a:r>
            <a:r>
              <a:rPr lang="en-US" dirty="0"/>
              <a:t> </a:t>
            </a:r>
            <a:r>
              <a:rPr lang="en-US" dirty="0" err="1"/>
              <a:t>praesent</a:t>
            </a:r>
            <a:r>
              <a:rPr lang="en-US" dirty="0"/>
              <a:t> </a:t>
            </a:r>
            <a:r>
              <a:rPr lang="en-US" dirty="0" err="1"/>
              <a:t>elementum</a:t>
            </a:r>
            <a:r>
              <a:rPr lang="en-US" dirty="0"/>
              <a:t> </a:t>
            </a:r>
            <a:r>
              <a:rPr lang="en-US" dirty="0" err="1"/>
              <a:t>facilisis</a:t>
            </a:r>
            <a:r>
              <a:rPr lang="en-US" dirty="0"/>
              <a:t> </a:t>
            </a:r>
            <a:r>
              <a:rPr lang="en-US" dirty="0" err="1"/>
              <a:t>leo</a:t>
            </a:r>
            <a:r>
              <a:rPr lang="en-US" dirty="0"/>
              <a:t> </a:t>
            </a:r>
            <a:r>
              <a:rPr lang="en-US" dirty="0" err="1"/>
              <a:t>vel</a:t>
            </a:r>
            <a:r>
              <a:rPr lang="en-US" dirty="0"/>
              <a:t> </a:t>
            </a:r>
            <a:r>
              <a:rPr lang="en-US" dirty="0" err="1"/>
              <a:t>fringilla</a:t>
            </a:r>
            <a:r>
              <a:rPr lang="en-US" dirty="0"/>
              <a:t> </a:t>
            </a:r>
            <a:r>
              <a:rPr lang="en-US" dirty="0" err="1"/>
              <a:t>est</a:t>
            </a:r>
            <a:r>
              <a:rPr lang="en-US" dirty="0"/>
              <a:t> </a:t>
            </a:r>
            <a:r>
              <a:rPr lang="en-US" dirty="0" err="1"/>
              <a:t>ullamcorper</a:t>
            </a:r>
            <a:r>
              <a:rPr lang="en-US" dirty="0"/>
              <a:t>.</a:t>
            </a:r>
          </a:p>
        </p:txBody>
      </p:sp>
      <p:sp>
        <p:nvSpPr>
          <p:cNvPr id="11" name="Footer">
            <a:extLst>
              <a:ext uri="{FF2B5EF4-FFF2-40B4-BE49-F238E27FC236}">
                <a16:creationId xmlns:a16="http://schemas.microsoft.com/office/drawing/2014/main" id="{694E3234-AD4D-4528-A4C2-DA3F46C01FED}"/>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590073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ree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4" name="Content Placeholder 2"/>
          <p:cNvSpPr>
            <a:spLocks noGrp="1"/>
          </p:cNvSpPr>
          <p:nvPr>
            <p:ph idx="1"/>
          </p:nvPr>
        </p:nvSpPr>
        <p:spPr>
          <a:xfrm>
            <a:off x="743576"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Edit Master text styles</a:t>
            </a:r>
          </a:p>
        </p:txBody>
      </p:sp>
      <p:sp>
        <p:nvSpPr>
          <p:cNvPr id="4" name="Text Placeholder 3"/>
          <p:cNvSpPr>
            <a:spLocks noGrp="1"/>
          </p:cNvSpPr>
          <p:nvPr>
            <p:ph type="body" sz="quarter" idx="15" hasCustomPrompt="1"/>
          </p:nvPr>
        </p:nvSpPr>
        <p:spPr>
          <a:xfrm>
            <a:off x="743576"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19" name="Content Placeholder 2"/>
          <p:cNvSpPr>
            <a:spLocks noGrp="1"/>
          </p:cNvSpPr>
          <p:nvPr>
            <p:ph idx="22"/>
          </p:nvPr>
        </p:nvSpPr>
        <p:spPr>
          <a:xfrm>
            <a:off x="4445799"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Edit Master text styles</a:t>
            </a:r>
          </a:p>
        </p:txBody>
      </p:sp>
      <p:sp>
        <p:nvSpPr>
          <p:cNvPr id="16" name="Text Placeholder 3"/>
          <p:cNvSpPr>
            <a:spLocks noGrp="1"/>
          </p:cNvSpPr>
          <p:nvPr>
            <p:ph type="body" sz="quarter" idx="18" hasCustomPrompt="1"/>
          </p:nvPr>
        </p:nvSpPr>
        <p:spPr>
          <a:xfrm>
            <a:off x="4445799"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23" name="Content Placeholder 2"/>
          <p:cNvSpPr>
            <a:spLocks noGrp="1"/>
          </p:cNvSpPr>
          <p:nvPr>
            <p:ph idx="23"/>
          </p:nvPr>
        </p:nvSpPr>
        <p:spPr>
          <a:xfrm>
            <a:off x="8145953"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Edit Master text styles</a:t>
            </a:r>
          </a:p>
        </p:txBody>
      </p:sp>
      <p:sp>
        <p:nvSpPr>
          <p:cNvPr id="20" name="Text Placeholder 3"/>
          <p:cNvSpPr>
            <a:spLocks noGrp="1"/>
          </p:cNvSpPr>
          <p:nvPr>
            <p:ph type="body" sz="quarter" idx="20" hasCustomPrompt="1"/>
          </p:nvPr>
        </p:nvSpPr>
        <p:spPr>
          <a:xfrm>
            <a:off x="8154717"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12" name="Footer">
            <a:extLst>
              <a:ext uri="{FF2B5EF4-FFF2-40B4-BE49-F238E27FC236}">
                <a16:creationId xmlns:a16="http://schemas.microsoft.com/office/drawing/2014/main" id="{DB037D71-F15B-4916-BD4A-D6A5275B7CF9}"/>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3771846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with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Text Placeholder 1"/>
          <p:cNvSpPr>
            <a:spLocks noGrp="1"/>
          </p:cNvSpPr>
          <p:nvPr>
            <p:ph type="body" sz="quarter" idx="15" hasCustomPrompt="1"/>
          </p:nvPr>
        </p:nvSpPr>
        <p:spPr>
          <a:xfrm>
            <a:off x="743576" y="1289684"/>
            <a:ext cx="10711543" cy="2750053"/>
          </a:xfrm>
        </p:spPr>
        <p:txBody>
          <a:bodyPr>
            <a:noAutofit/>
          </a:bodyPr>
          <a:lstStyle>
            <a:lvl1pPr marL="0" indent="0" algn="l">
              <a:buNone/>
              <a:defRPr sz="2400" b="0" i="0" baseline="0">
                <a:solidFill>
                  <a:srgbClr val="000000"/>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a:t>
            </a:r>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 </a:t>
            </a:r>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 </a:t>
            </a:r>
            <a:r>
              <a:rPr lang="en-US" dirty="0" err="1"/>
              <a:t>Sed</a:t>
            </a:r>
            <a:r>
              <a:rPr lang="en-US" dirty="0"/>
              <a:t>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5" name="Text Placeholder 2"/>
          <p:cNvSpPr>
            <a:spLocks noGrp="1"/>
          </p:cNvSpPr>
          <p:nvPr>
            <p:ph type="body" sz="quarter" idx="16" hasCustomPrompt="1"/>
          </p:nvPr>
        </p:nvSpPr>
        <p:spPr>
          <a:xfrm>
            <a:off x="740228" y="4846655"/>
            <a:ext cx="10711543" cy="825500"/>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a:t>
            </a:r>
          </a:p>
        </p:txBody>
      </p:sp>
      <p:sp>
        <p:nvSpPr>
          <p:cNvPr id="8" name="Footer">
            <a:extLst>
              <a:ext uri="{FF2B5EF4-FFF2-40B4-BE49-F238E27FC236}">
                <a16:creationId xmlns:a16="http://schemas.microsoft.com/office/drawing/2014/main" id="{CE0666C7-44DC-46D0-8502-416489CF38FD}"/>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4748055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 and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Picture Placeholder 5"/>
          <p:cNvSpPr>
            <a:spLocks noGrp="1"/>
          </p:cNvSpPr>
          <p:nvPr>
            <p:ph type="pic" sz="quarter" idx="10"/>
          </p:nvPr>
        </p:nvSpPr>
        <p:spPr>
          <a:xfrm>
            <a:off x="733118" y="1619557"/>
            <a:ext cx="6477000" cy="4259263"/>
          </a:xfrm>
        </p:spPr>
        <p:txBody>
          <a:bodyPr/>
          <a:lstStyle/>
          <a:p>
            <a:r>
              <a:rPr lang="en-US"/>
              <a:t>Click icon to add picture</a:t>
            </a:r>
          </a:p>
        </p:txBody>
      </p:sp>
      <p:sp>
        <p:nvSpPr>
          <p:cNvPr id="10" name="Text Placeholder 9"/>
          <p:cNvSpPr>
            <a:spLocks noGrp="1"/>
          </p:cNvSpPr>
          <p:nvPr>
            <p:ph type="body" sz="quarter" idx="11" hasCustomPrompt="1"/>
          </p:nvPr>
        </p:nvSpPr>
        <p:spPr>
          <a:xfrm>
            <a:off x="7478972" y="4070657"/>
            <a:ext cx="3976406" cy="1808163"/>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a:t>
            </a:r>
          </a:p>
        </p:txBody>
      </p:sp>
      <p:sp>
        <p:nvSpPr>
          <p:cNvPr id="8" name="Footer">
            <a:extLst>
              <a:ext uri="{FF2B5EF4-FFF2-40B4-BE49-F238E27FC236}">
                <a16:creationId xmlns:a16="http://schemas.microsoft.com/office/drawing/2014/main" id="{7D83E464-63F2-44CB-A18F-6B8C11A07F2F}"/>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71192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289304"/>
            <a:ext cx="10711543" cy="4394200"/>
          </a:xfrm>
        </p:spPr>
        <p:txBody>
          <a:bodyPr>
            <a:normAutofit/>
          </a:bodyPr>
          <a:lstStyle>
            <a:lvl1pPr marL="342900" indent="-342900">
              <a:buClr>
                <a:srgbClr val="004A78"/>
              </a:buClr>
              <a:buFont typeface="Arial" charset="0"/>
              <a:buChar char="•"/>
              <a:defRPr sz="2000">
                <a:solidFill>
                  <a:srgbClr val="000000"/>
                </a:solidFill>
              </a:defRPr>
            </a:lvl1pPr>
            <a:lvl2pPr marL="685800" marR="0" indent="-228600" algn="l" defTabSz="914400" rtl="0" eaLnBrk="1" fontAlgn="base" latinLnBrk="0" hangingPunct="1">
              <a:lnSpc>
                <a:spcPct val="90000"/>
              </a:lnSpc>
              <a:spcBef>
                <a:spcPts val="500"/>
              </a:spcBef>
              <a:spcAft>
                <a:spcPct val="0"/>
              </a:spcAft>
              <a:buClr>
                <a:srgbClr val="FF6300"/>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LucidaGrande" charset="0"/>
              <a:buChar char="▶"/>
              <a:defRPr sz="2000"/>
            </a:lvl4pPr>
            <a:lvl5pPr marL="2057400" indent="-228600">
              <a:buClr>
                <a:srgbClr val="000000"/>
              </a:buClr>
              <a:buFont typeface="Helvetica" charset="0"/>
              <a:buChar char="⁃"/>
              <a:defRPr sz="2000"/>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a:t>
            </a:r>
          </a:p>
          <a:p>
            <a:pPr lvl="0"/>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a:t>
            </a:r>
          </a:p>
          <a:p>
            <a:pPr lvl="0"/>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a:t>
            </a:r>
          </a:p>
          <a:p>
            <a:pPr lvl="0"/>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a:t>
            </a:r>
          </a:p>
          <a:p>
            <a:pPr lvl="0"/>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a:t>
            </a:r>
          </a:p>
          <a:p>
            <a:pPr lvl="0"/>
            <a:r>
              <a:rPr lang="en-US" dirty="0" err="1"/>
              <a:t>Sed</a:t>
            </a:r>
            <a:r>
              <a:rPr lang="en-US" dirty="0"/>
              <a:t>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7" name="Footer">
            <a:extLst>
              <a:ext uri="{FF2B5EF4-FFF2-40B4-BE49-F238E27FC236}">
                <a16:creationId xmlns:a16="http://schemas.microsoft.com/office/drawing/2014/main" id="{42BDCD45-3D4F-477E-B84A-2FDCEEDABC8C}"/>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058116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Number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a:t>Click to edit Master title style</a:t>
            </a:r>
          </a:p>
        </p:txBody>
      </p:sp>
      <p:sp>
        <p:nvSpPr>
          <p:cNvPr id="12" name="Text Placeholder 11"/>
          <p:cNvSpPr>
            <a:spLocks noGrp="1"/>
          </p:cNvSpPr>
          <p:nvPr>
            <p:ph type="body" sz="quarter" idx="17" hasCustomPrompt="1"/>
          </p:nvPr>
        </p:nvSpPr>
        <p:spPr>
          <a:xfrm>
            <a:off x="743576" y="1289304"/>
            <a:ext cx="10711543" cy="4394200"/>
          </a:xfrm>
        </p:spPr>
        <p:txBody>
          <a:bodyPr>
            <a:normAutofit/>
          </a:bodyPr>
          <a:lstStyle>
            <a:lvl1pPr marL="402336" indent="-402336">
              <a:buClr>
                <a:srgbClr val="004A78"/>
              </a:buClr>
              <a:buFont typeface="+mj-lt"/>
              <a:buAutoNum type="arabicPeriod"/>
              <a:defRPr sz="2400" baseline="0">
                <a:solidFill>
                  <a:srgbClr val="000000"/>
                </a:solidFill>
              </a:defRPr>
            </a:lvl1pPr>
            <a:lvl2pPr marL="685800" marR="0" indent="-228600" algn="l" defTabSz="914400" rtl="0" eaLnBrk="1" fontAlgn="base" latinLnBrk="0" hangingPunct="1">
              <a:lnSpc>
                <a:spcPct val="90000"/>
              </a:lnSpc>
              <a:spcBef>
                <a:spcPts val="500"/>
              </a:spcBef>
              <a:spcAft>
                <a:spcPct val="0"/>
              </a:spcAft>
              <a:buClr>
                <a:srgbClr val="FF6300"/>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LucidaGrande" charset="0"/>
              <a:buChar char="▶"/>
              <a:defRPr sz="2000"/>
            </a:lvl4pPr>
            <a:lvl5pPr marL="2057400" indent="-228600">
              <a:buClr>
                <a:srgbClr val="000000"/>
              </a:buClr>
              <a:buFont typeface="Helvetica" charset="0"/>
              <a:buChar char="⁃"/>
              <a:defRPr sz="2000"/>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a:t>
            </a:r>
          </a:p>
          <a:p>
            <a:pPr lvl="0"/>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a:t>
            </a:r>
          </a:p>
          <a:p>
            <a:pPr lvl="0"/>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a:t>
            </a:r>
          </a:p>
          <a:p>
            <a:pPr lvl="0"/>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a:t>
            </a:r>
          </a:p>
          <a:p>
            <a:pPr lvl="0"/>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a:t>
            </a:r>
          </a:p>
          <a:p>
            <a:pPr lvl="0"/>
            <a:r>
              <a:rPr lang="en-US" dirty="0" err="1"/>
              <a:t>Sed</a:t>
            </a:r>
            <a:r>
              <a:rPr lang="en-US" dirty="0"/>
              <a:t>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7" name="Footer">
            <a:extLst>
              <a:ext uri="{FF2B5EF4-FFF2-40B4-BE49-F238E27FC236}">
                <a16:creationId xmlns:a16="http://schemas.microsoft.com/office/drawing/2014/main" id="{06F9C0B9-1D2A-4924-8C84-F38418E97EE1}"/>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342647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a:t>Click to edit Master title style</a:t>
            </a:r>
          </a:p>
        </p:txBody>
      </p:sp>
      <p:sp>
        <p:nvSpPr>
          <p:cNvPr id="12" name="Text Placeholder 11"/>
          <p:cNvSpPr>
            <a:spLocks noGrp="1"/>
          </p:cNvSpPr>
          <p:nvPr>
            <p:ph type="body" sz="quarter" idx="17" hasCustomPrompt="1"/>
          </p:nvPr>
        </p:nvSpPr>
        <p:spPr>
          <a:xfrm>
            <a:off x="743576" y="1289304"/>
            <a:ext cx="10711543" cy="4394200"/>
          </a:xfrm>
        </p:spPr>
        <p:txBody>
          <a:bodyPr>
            <a:normAutofit/>
          </a:bodyPr>
          <a:lstStyle>
            <a:lvl1pPr marL="292608" indent="-292608">
              <a:buClr>
                <a:srgbClr val="004A78"/>
              </a:buClr>
              <a:buFont typeface="Arial" charset="0"/>
              <a:buChar char="•"/>
              <a:defRPr sz="2400" baseline="0">
                <a:solidFill>
                  <a:srgbClr val="000000"/>
                </a:solidFill>
              </a:defRPr>
            </a:lvl1pPr>
            <a:lvl2pPr marL="621792" marR="0" indent="-320040" algn="l" defTabSz="914400" rtl="0" eaLnBrk="1" fontAlgn="base" latinLnBrk="0" hangingPunct="1">
              <a:lnSpc>
                <a:spcPct val="90000"/>
              </a:lnSpc>
              <a:spcBef>
                <a:spcPts val="1000"/>
              </a:spcBef>
              <a:spcAft>
                <a:spcPct val="0"/>
              </a:spcAft>
              <a:buClr>
                <a:srgbClr val="004A78"/>
              </a:buClr>
              <a:buSzTx/>
              <a:buFont typeface="Courier New" panose="02070309020205020404" pitchFamily="49" charset="0"/>
              <a:buChar char="o"/>
              <a:tabLst/>
              <a:defRPr sz="2200" baseline="0">
                <a:solidFill>
                  <a:srgbClr val="000000"/>
                </a:solidFill>
              </a:defRPr>
            </a:lvl2pPr>
            <a:lvl3pPr marL="1124712" indent="-320040">
              <a:spcBef>
                <a:spcPts val="1000"/>
              </a:spcBef>
              <a:buClr>
                <a:srgbClr val="004A78"/>
              </a:buClr>
              <a:buFont typeface="Arial" charset="0"/>
              <a:buChar char="•"/>
              <a:defRPr sz="2000" baseline="0">
                <a:solidFill>
                  <a:srgbClr val="000000"/>
                </a:solidFill>
              </a:defRPr>
            </a:lvl3pPr>
            <a:lvl4pPr marL="1600200" indent="-228600">
              <a:buClr>
                <a:srgbClr val="004A78"/>
              </a:buClr>
              <a:buSzPct val="100000"/>
              <a:buFont typeface="Courier New" panose="02070309020205020404" pitchFamily="49" charset="0"/>
              <a:buChar char="o"/>
              <a:defRPr sz="1800" baseline="0">
                <a:solidFill>
                  <a:srgbClr val="000000"/>
                </a:solidFill>
              </a:defRPr>
            </a:lvl4pPr>
            <a:lvl5pPr marL="2057400" indent="-228600">
              <a:buClr>
                <a:srgbClr val="004A78"/>
              </a:buClr>
              <a:buFont typeface="Arial" panose="020B0604020202020204" pitchFamily="34" charset="0"/>
              <a:buChar char="•"/>
              <a:defRPr sz="1600" baseline="0">
                <a:solidFill>
                  <a:srgbClr val="000000"/>
                </a:solidFill>
              </a:defRPr>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a:extLst>
              <a:ext uri="{FF2B5EF4-FFF2-40B4-BE49-F238E27FC236}">
                <a16:creationId xmlns:a16="http://schemas.microsoft.com/office/drawing/2014/main" id="{4EBBE058-3799-4D76-BFA7-EF433BADB4A4}"/>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151730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able Placeholder 4"/>
          <p:cNvSpPr>
            <a:spLocks noGrp="1"/>
          </p:cNvSpPr>
          <p:nvPr>
            <p:ph type="tbl" sz="quarter" idx="10"/>
          </p:nvPr>
        </p:nvSpPr>
        <p:spPr>
          <a:xfrm>
            <a:off x="1895522" y="2019868"/>
            <a:ext cx="8128000" cy="3380095"/>
          </a:xfrm>
        </p:spPr>
        <p:txBody>
          <a:bodyPr/>
          <a:lstStyle/>
          <a:p>
            <a:r>
              <a:rPr lang="en-US"/>
              <a:t>Click icon to add table</a:t>
            </a:r>
          </a:p>
        </p:txBody>
      </p:sp>
      <p:sp>
        <p:nvSpPr>
          <p:cNvPr id="6"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640349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it Slide">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1274574" y="2193424"/>
            <a:ext cx="9642852" cy="618014"/>
          </a:xfrm>
        </p:spPr>
        <p:txBody>
          <a:bodyPr anchor="b">
            <a:noAutofit/>
          </a:bodyPr>
          <a:lstStyle>
            <a:lvl1pPr marL="0" indent="0" algn="ctr">
              <a:buNone/>
              <a:defRPr sz="50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dirty="0"/>
              <a:t>Unit 1</a:t>
            </a:r>
          </a:p>
        </p:txBody>
      </p:sp>
      <p:sp>
        <p:nvSpPr>
          <p:cNvPr id="2" name="Title 1"/>
          <p:cNvSpPr>
            <a:spLocks noGrp="1"/>
          </p:cNvSpPr>
          <p:nvPr>
            <p:ph type="title"/>
          </p:nvPr>
        </p:nvSpPr>
        <p:spPr>
          <a:xfrm>
            <a:off x="838200" y="3096122"/>
            <a:ext cx="10515600" cy="672105"/>
          </a:xfrm>
        </p:spPr>
        <p:txBody>
          <a:bodyPr/>
          <a:lstStyle>
            <a:lvl1pPr>
              <a:defRPr>
                <a:solidFill>
                  <a:schemeClr val="bg1"/>
                </a:solidFill>
              </a:defRPr>
            </a:lvl1pPr>
          </a:lstStyle>
          <a:p>
            <a:r>
              <a:rPr lang="en-US"/>
              <a:t>Click to edit Master title style</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endParaRPr lang="en-IN" dirty="0"/>
          </a:p>
        </p:txBody>
      </p:sp>
    </p:spTree>
    <p:extLst>
      <p:ext uri="{BB962C8B-B14F-4D97-AF65-F5344CB8AC3E}">
        <p14:creationId xmlns:p14="http://schemas.microsoft.com/office/powerpoint/2010/main" val="838174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pter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3996910" y="3112899"/>
            <a:ext cx="3297426" cy="618014"/>
          </a:xfrm>
        </p:spPr>
        <p:txBody>
          <a:bodyPr anchor="b">
            <a:noAutofit/>
          </a:bodyPr>
          <a:lstStyle>
            <a:lvl1pPr marL="0" indent="0" algn="l">
              <a:buNone/>
              <a:defRPr sz="36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dirty="0"/>
              <a:t>Chapter 1</a:t>
            </a:r>
          </a:p>
        </p:txBody>
      </p:sp>
      <p:sp>
        <p:nvSpPr>
          <p:cNvPr id="5" name="Title 4"/>
          <p:cNvSpPr>
            <a:spLocks noGrp="1"/>
          </p:cNvSpPr>
          <p:nvPr>
            <p:ph type="title"/>
          </p:nvPr>
        </p:nvSpPr>
        <p:spPr>
          <a:xfrm>
            <a:off x="3996910" y="4035474"/>
            <a:ext cx="6402684" cy="672105"/>
          </a:xfrm>
        </p:spPr>
        <p:txBody>
          <a:bodyPr/>
          <a:lstStyle>
            <a:lvl1pPr algn="l">
              <a:defRPr>
                <a:solidFill>
                  <a:schemeClr val="bg1"/>
                </a:solidFill>
              </a:defRPr>
            </a:lvl1pPr>
          </a:lstStyle>
          <a:p>
            <a:r>
              <a:rPr lang="en-US"/>
              <a:t>Click to edit Master title style</a:t>
            </a:r>
            <a:endParaRPr lang="en-US" dirty="0"/>
          </a:p>
        </p:txBody>
      </p:sp>
      <p:sp>
        <p:nvSpPr>
          <p:cNvPr id="9" name="Picture Placeholder 8"/>
          <p:cNvSpPr>
            <a:spLocks noGrp="1"/>
          </p:cNvSpPr>
          <p:nvPr>
            <p:ph type="pic" sz="quarter" idx="12"/>
          </p:nvPr>
        </p:nvSpPr>
        <p:spPr>
          <a:xfrm>
            <a:off x="246063" y="314482"/>
            <a:ext cx="3343275" cy="4318000"/>
          </a:xfrm>
        </p:spPr>
        <p:txBody>
          <a:bodyPr/>
          <a:lstStyle/>
          <a:p>
            <a:r>
              <a:rPr lang="en-US"/>
              <a:t>Click icon to add picture</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endParaRPr lang="en-IN" dirty="0"/>
          </a:p>
        </p:txBody>
      </p:sp>
    </p:spTree>
    <p:extLst>
      <p:ext uri="{BB962C8B-B14F-4D97-AF65-F5344CB8AC3E}">
        <p14:creationId xmlns:p14="http://schemas.microsoft.com/office/powerpoint/2010/main" val="617780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44B3E627-2CE2-49E4-9D60-A05CE63BF201}"/>
              </a:ext>
            </a:extLst>
          </p:cNvPr>
          <p:cNvSpPr>
            <a:spLocks noGrp="1"/>
          </p:cNvSpPr>
          <p:nvPr>
            <p:ph sz="quarter" idx="16"/>
          </p:nvPr>
        </p:nvSpPr>
        <p:spPr>
          <a:xfrm>
            <a:off x="742950" y="1289050"/>
            <a:ext cx="10706100" cy="42799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Foote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0350673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a:t>Click to edit Master title style</a:t>
            </a:r>
          </a:p>
        </p:txBody>
      </p:sp>
      <p:sp>
        <p:nvSpPr>
          <p:cNvPr id="4" name="Content Placeholder 3">
            <a:extLst>
              <a:ext uri="{FF2B5EF4-FFF2-40B4-BE49-F238E27FC236}">
                <a16:creationId xmlns:a16="http://schemas.microsoft.com/office/drawing/2014/main" id="{CB97465A-2BBE-471A-8C34-10CE54F5F310}"/>
              </a:ext>
            </a:extLst>
          </p:cNvPr>
          <p:cNvSpPr>
            <a:spLocks noGrp="1"/>
          </p:cNvSpPr>
          <p:nvPr>
            <p:ph sz="quarter" idx="16"/>
          </p:nvPr>
        </p:nvSpPr>
        <p:spPr>
          <a:xfrm>
            <a:off x="742950" y="1289051"/>
            <a:ext cx="10712450" cy="1070102"/>
          </a:xfrm>
        </p:spPr>
        <p:txBody>
          <a:bodyPr/>
          <a:lstStyle>
            <a:lvl1pPr>
              <a:defRPr sz="2400" baseline="0"/>
            </a:lvl1pPr>
          </a:lstStyle>
          <a:p>
            <a:pPr lvl="0"/>
            <a:endParaRPr lang="en-IN" dirty="0"/>
          </a:p>
        </p:txBody>
      </p:sp>
      <p:sp>
        <p:nvSpPr>
          <p:cNvPr id="9" name="Content Placeholder 8">
            <a:extLst>
              <a:ext uri="{FF2B5EF4-FFF2-40B4-BE49-F238E27FC236}">
                <a16:creationId xmlns:a16="http://schemas.microsoft.com/office/drawing/2014/main" id="{ABFF14C2-479E-4420-AF87-35E003BD6336}"/>
              </a:ext>
            </a:extLst>
          </p:cNvPr>
          <p:cNvSpPr>
            <a:spLocks noGrp="1"/>
          </p:cNvSpPr>
          <p:nvPr>
            <p:ph sz="quarter" idx="17"/>
          </p:nvPr>
        </p:nvSpPr>
        <p:spPr>
          <a:xfrm>
            <a:off x="742950" y="2478088"/>
            <a:ext cx="10712450" cy="1189037"/>
          </a:xfrm>
        </p:spPr>
        <p:txBody>
          <a:bodyPr/>
          <a:lstStyle>
            <a:lvl1pPr>
              <a:defRPr sz="2400" baseline="0"/>
            </a:lvl1pPr>
          </a:lstStyle>
          <a:p>
            <a:pPr lvl="0"/>
            <a:endParaRPr lang="en-IN" dirty="0"/>
          </a:p>
        </p:txBody>
      </p:sp>
      <p:sp>
        <p:nvSpPr>
          <p:cNvPr id="7" name="Footer">
            <a:extLst>
              <a:ext uri="{FF2B5EF4-FFF2-40B4-BE49-F238E27FC236}">
                <a16:creationId xmlns:a16="http://schemas.microsoft.com/office/drawing/2014/main" id="{31E6ACDE-2126-4A86-AE0F-95101B04690E}"/>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845279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a:t>Click to edit Master title style</a:t>
            </a:r>
          </a:p>
        </p:txBody>
      </p:sp>
      <p:sp>
        <p:nvSpPr>
          <p:cNvPr id="4" name="Content Placeholder 3">
            <a:extLst>
              <a:ext uri="{FF2B5EF4-FFF2-40B4-BE49-F238E27FC236}">
                <a16:creationId xmlns:a16="http://schemas.microsoft.com/office/drawing/2014/main" id="{CB97465A-2BBE-471A-8C34-10CE54F5F310}"/>
              </a:ext>
            </a:extLst>
          </p:cNvPr>
          <p:cNvSpPr>
            <a:spLocks noGrp="1"/>
          </p:cNvSpPr>
          <p:nvPr>
            <p:ph sz="quarter" idx="16"/>
          </p:nvPr>
        </p:nvSpPr>
        <p:spPr>
          <a:xfrm>
            <a:off x="742950" y="1289051"/>
            <a:ext cx="10712450" cy="672105"/>
          </a:xfrm>
        </p:spPr>
        <p:txBody>
          <a:bodyPr/>
          <a:lstStyle>
            <a:lvl1pPr>
              <a:defRPr sz="2400" baseline="0"/>
            </a:lvl1pPr>
          </a:lstStyle>
          <a:p>
            <a:pPr lvl="0"/>
            <a:endParaRPr lang="en-IN" dirty="0"/>
          </a:p>
        </p:txBody>
      </p:sp>
      <p:sp>
        <p:nvSpPr>
          <p:cNvPr id="9" name="Content Placeholder 8">
            <a:extLst>
              <a:ext uri="{FF2B5EF4-FFF2-40B4-BE49-F238E27FC236}">
                <a16:creationId xmlns:a16="http://schemas.microsoft.com/office/drawing/2014/main" id="{ABFF14C2-479E-4420-AF87-35E003BD6336}"/>
              </a:ext>
            </a:extLst>
          </p:cNvPr>
          <p:cNvSpPr>
            <a:spLocks noGrp="1"/>
          </p:cNvSpPr>
          <p:nvPr>
            <p:ph sz="quarter" idx="17"/>
          </p:nvPr>
        </p:nvSpPr>
        <p:spPr>
          <a:xfrm>
            <a:off x="742950" y="2121408"/>
            <a:ext cx="10712450" cy="672105"/>
          </a:xfrm>
        </p:spPr>
        <p:txBody>
          <a:bodyPr/>
          <a:lstStyle>
            <a:lvl1pPr>
              <a:defRPr sz="2400" baseline="0"/>
            </a:lvl1pPr>
          </a:lstStyle>
          <a:p>
            <a:pPr lvl="0"/>
            <a:endParaRPr lang="en-IN" dirty="0"/>
          </a:p>
        </p:txBody>
      </p:sp>
      <p:sp>
        <p:nvSpPr>
          <p:cNvPr id="6" name="Content Placeholder 5">
            <a:extLst>
              <a:ext uri="{FF2B5EF4-FFF2-40B4-BE49-F238E27FC236}">
                <a16:creationId xmlns:a16="http://schemas.microsoft.com/office/drawing/2014/main" id="{F2FECFAB-679B-4A2F-876D-E2D9D597BFC4}"/>
              </a:ext>
            </a:extLst>
          </p:cNvPr>
          <p:cNvSpPr>
            <a:spLocks noGrp="1"/>
          </p:cNvSpPr>
          <p:nvPr>
            <p:ph sz="quarter" idx="18"/>
          </p:nvPr>
        </p:nvSpPr>
        <p:spPr>
          <a:xfrm>
            <a:off x="742951" y="2953765"/>
            <a:ext cx="10712450" cy="672105"/>
          </a:xfrm>
        </p:spPr>
        <p:txBody>
          <a:bodyPr/>
          <a:lstStyle>
            <a:lvl1pPr>
              <a:defRPr sz="2400" baseline="0"/>
            </a:lvl1pPr>
          </a:lstStyle>
          <a:p>
            <a:pPr lvl="0"/>
            <a:endParaRPr lang="en-IN" dirty="0"/>
          </a:p>
        </p:txBody>
      </p:sp>
      <p:sp>
        <p:nvSpPr>
          <p:cNvPr id="10" name="Content Placeholder 9">
            <a:extLst>
              <a:ext uri="{FF2B5EF4-FFF2-40B4-BE49-F238E27FC236}">
                <a16:creationId xmlns:a16="http://schemas.microsoft.com/office/drawing/2014/main" id="{EBE7468E-D182-49AC-A887-D75B22258C3F}"/>
              </a:ext>
            </a:extLst>
          </p:cNvPr>
          <p:cNvSpPr>
            <a:spLocks noGrp="1"/>
          </p:cNvSpPr>
          <p:nvPr>
            <p:ph sz="quarter" idx="19"/>
          </p:nvPr>
        </p:nvSpPr>
        <p:spPr>
          <a:xfrm>
            <a:off x="742950" y="3749675"/>
            <a:ext cx="10712451" cy="868363"/>
          </a:xfrm>
        </p:spPr>
        <p:txBody>
          <a:bodyPr/>
          <a:lstStyle>
            <a:lvl1pPr>
              <a:defRPr sz="2400" baseline="0"/>
            </a:lvl1pPr>
          </a:lstStyle>
          <a:p>
            <a:pPr lvl="0"/>
            <a:endParaRPr lang="en-IN" dirty="0"/>
          </a:p>
        </p:txBody>
      </p:sp>
      <p:sp>
        <p:nvSpPr>
          <p:cNvPr id="12" name="Content Placeholder 11">
            <a:extLst>
              <a:ext uri="{FF2B5EF4-FFF2-40B4-BE49-F238E27FC236}">
                <a16:creationId xmlns:a16="http://schemas.microsoft.com/office/drawing/2014/main" id="{030D84A3-4704-44DF-BF1A-8DCA7B7BDB26}"/>
              </a:ext>
            </a:extLst>
          </p:cNvPr>
          <p:cNvSpPr>
            <a:spLocks noGrp="1"/>
          </p:cNvSpPr>
          <p:nvPr>
            <p:ph sz="quarter" idx="20"/>
          </p:nvPr>
        </p:nvSpPr>
        <p:spPr>
          <a:xfrm>
            <a:off x="742950" y="4773613"/>
            <a:ext cx="10742613" cy="671512"/>
          </a:xfrm>
        </p:spPr>
        <p:txBody>
          <a:bodyPr/>
          <a:lstStyle>
            <a:lvl1pPr>
              <a:defRPr sz="2400" baseline="0"/>
            </a:lvl1pPr>
          </a:lstStyle>
          <a:p>
            <a:pPr lvl="0"/>
            <a:endParaRPr lang="en-IN" dirty="0"/>
          </a:p>
        </p:txBody>
      </p:sp>
      <p:sp>
        <p:nvSpPr>
          <p:cNvPr id="11" name="Footer">
            <a:extLst>
              <a:ext uri="{FF2B5EF4-FFF2-40B4-BE49-F238E27FC236}">
                <a16:creationId xmlns:a16="http://schemas.microsoft.com/office/drawing/2014/main" id="{49EA09D3-7828-4D8D-80D1-CF14E934BAFC}"/>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427862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a:t>Click to edit Master title style</a:t>
            </a:r>
          </a:p>
        </p:txBody>
      </p:sp>
      <p:sp>
        <p:nvSpPr>
          <p:cNvPr id="4" name="Content Placeholder 3">
            <a:extLst>
              <a:ext uri="{FF2B5EF4-FFF2-40B4-BE49-F238E27FC236}">
                <a16:creationId xmlns:a16="http://schemas.microsoft.com/office/drawing/2014/main" id="{CB97465A-2BBE-471A-8C34-10CE54F5F310}"/>
              </a:ext>
            </a:extLst>
          </p:cNvPr>
          <p:cNvSpPr>
            <a:spLocks noGrp="1"/>
          </p:cNvSpPr>
          <p:nvPr>
            <p:ph sz="quarter" idx="16"/>
          </p:nvPr>
        </p:nvSpPr>
        <p:spPr>
          <a:xfrm>
            <a:off x="742950" y="1289051"/>
            <a:ext cx="10712450" cy="384301"/>
          </a:xfrm>
        </p:spPr>
        <p:txBody>
          <a:bodyPr/>
          <a:lstStyle>
            <a:lvl1pPr>
              <a:defRPr sz="2400" baseline="0"/>
            </a:lvl1pPr>
          </a:lstStyle>
          <a:p>
            <a:pPr lvl="0"/>
            <a:endParaRPr lang="en-IN" dirty="0"/>
          </a:p>
        </p:txBody>
      </p:sp>
      <p:sp>
        <p:nvSpPr>
          <p:cNvPr id="9" name="Content Placeholder 8">
            <a:extLst>
              <a:ext uri="{FF2B5EF4-FFF2-40B4-BE49-F238E27FC236}">
                <a16:creationId xmlns:a16="http://schemas.microsoft.com/office/drawing/2014/main" id="{ABFF14C2-479E-4420-AF87-35E003BD6336}"/>
              </a:ext>
            </a:extLst>
          </p:cNvPr>
          <p:cNvSpPr>
            <a:spLocks noGrp="1"/>
          </p:cNvSpPr>
          <p:nvPr>
            <p:ph sz="quarter" idx="17"/>
          </p:nvPr>
        </p:nvSpPr>
        <p:spPr>
          <a:xfrm>
            <a:off x="742950" y="1828928"/>
            <a:ext cx="10712450" cy="356045"/>
          </a:xfrm>
        </p:spPr>
        <p:txBody>
          <a:bodyPr/>
          <a:lstStyle>
            <a:lvl1pPr>
              <a:defRPr sz="2400" baseline="0"/>
            </a:lvl1pPr>
          </a:lstStyle>
          <a:p>
            <a:pPr lvl="0"/>
            <a:endParaRPr lang="en-IN" dirty="0"/>
          </a:p>
        </p:txBody>
      </p:sp>
      <p:sp>
        <p:nvSpPr>
          <p:cNvPr id="6" name="Content Placeholder 5">
            <a:extLst>
              <a:ext uri="{FF2B5EF4-FFF2-40B4-BE49-F238E27FC236}">
                <a16:creationId xmlns:a16="http://schemas.microsoft.com/office/drawing/2014/main" id="{F2FECFAB-679B-4A2F-876D-E2D9D597BFC4}"/>
              </a:ext>
            </a:extLst>
          </p:cNvPr>
          <p:cNvSpPr>
            <a:spLocks noGrp="1"/>
          </p:cNvSpPr>
          <p:nvPr>
            <p:ph sz="quarter" idx="18"/>
          </p:nvPr>
        </p:nvSpPr>
        <p:spPr>
          <a:xfrm>
            <a:off x="742951" y="2249425"/>
            <a:ext cx="10712450" cy="384301"/>
          </a:xfrm>
        </p:spPr>
        <p:txBody>
          <a:bodyPr/>
          <a:lstStyle>
            <a:lvl1pPr>
              <a:defRPr sz="2400" baseline="0"/>
            </a:lvl1pPr>
          </a:lstStyle>
          <a:p>
            <a:pPr lvl="0"/>
            <a:endParaRPr lang="en-IN" dirty="0"/>
          </a:p>
        </p:txBody>
      </p:sp>
      <p:sp>
        <p:nvSpPr>
          <p:cNvPr id="10" name="Content Placeholder 9">
            <a:extLst>
              <a:ext uri="{FF2B5EF4-FFF2-40B4-BE49-F238E27FC236}">
                <a16:creationId xmlns:a16="http://schemas.microsoft.com/office/drawing/2014/main" id="{EBE7468E-D182-49AC-A887-D75B22258C3F}"/>
              </a:ext>
            </a:extLst>
          </p:cNvPr>
          <p:cNvSpPr>
            <a:spLocks noGrp="1"/>
          </p:cNvSpPr>
          <p:nvPr>
            <p:ph sz="quarter" idx="19"/>
          </p:nvPr>
        </p:nvSpPr>
        <p:spPr>
          <a:xfrm>
            <a:off x="742950" y="2761047"/>
            <a:ext cx="10712451" cy="448752"/>
          </a:xfrm>
        </p:spPr>
        <p:txBody>
          <a:bodyPr/>
          <a:lstStyle>
            <a:lvl1pPr>
              <a:defRPr sz="2400" baseline="0"/>
            </a:lvl1pPr>
          </a:lstStyle>
          <a:p>
            <a:pPr lvl="0"/>
            <a:endParaRPr lang="en-IN" dirty="0"/>
          </a:p>
        </p:txBody>
      </p:sp>
      <p:sp>
        <p:nvSpPr>
          <p:cNvPr id="12" name="Content Placeholder 11">
            <a:extLst>
              <a:ext uri="{FF2B5EF4-FFF2-40B4-BE49-F238E27FC236}">
                <a16:creationId xmlns:a16="http://schemas.microsoft.com/office/drawing/2014/main" id="{030D84A3-4704-44DF-BF1A-8DCA7B7BDB26}"/>
              </a:ext>
            </a:extLst>
          </p:cNvPr>
          <p:cNvSpPr>
            <a:spLocks noGrp="1"/>
          </p:cNvSpPr>
          <p:nvPr>
            <p:ph sz="quarter" idx="20"/>
          </p:nvPr>
        </p:nvSpPr>
        <p:spPr>
          <a:xfrm>
            <a:off x="742951" y="3337120"/>
            <a:ext cx="10706100" cy="415499"/>
          </a:xfrm>
        </p:spPr>
        <p:txBody>
          <a:bodyPr/>
          <a:lstStyle>
            <a:lvl1pPr>
              <a:defRPr sz="2400" baseline="0"/>
            </a:lvl1pPr>
          </a:lstStyle>
          <a:p>
            <a:pPr lvl="0"/>
            <a:endParaRPr lang="en-IN" dirty="0"/>
          </a:p>
        </p:txBody>
      </p:sp>
      <p:sp>
        <p:nvSpPr>
          <p:cNvPr id="7" name="Content Placeholder 6">
            <a:extLst>
              <a:ext uri="{FF2B5EF4-FFF2-40B4-BE49-F238E27FC236}">
                <a16:creationId xmlns:a16="http://schemas.microsoft.com/office/drawing/2014/main" id="{2C4504C2-71B0-4660-9A2B-EB3E1DD7938E}"/>
              </a:ext>
            </a:extLst>
          </p:cNvPr>
          <p:cNvSpPr>
            <a:spLocks noGrp="1"/>
          </p:cNvSpPr>
          <p:nvPr>
            <p:ph sz="quarter" idx="21"/>
          </p:nvPr>
        </p:nvSpPr>
        <p:spPr>
          <a:xfrm>
            <a:off x="742950" y="3822701"/>
            <a:ext cx="10712450" cy="415498"/>
          </a:xfrm>
        </p:spPr>
        <p:txBody>
          <a:bodyPr/>
          <a:lstStyle>
            <a:lvl1pPr>
              <a:defRPr sz="2400" baseline="0"/>
            </a:lvl1pPr>
          </a:lstStyle>
          <a:p>
            <a:pPr lvl="0"/>
            <a:endParaRPr lang="en-IN" dirty="0"/>
          </a:p>
        </p:txBody>
      </p:sp>
      <p:sp>
        <p:nvSpPr>
          <p:cNvPr id="13" name="Content Placeholder 12">
            <a:extLst>
              <a:ext uri="{FF2B5EF4-FFF2-40B4-BE49-F238E27FC236}">
                <a16:creationId xmlns:a16="http://schemas.microsoft.com/office/drawing/2014/main" id="{09AD69C0-5A42-4E9E-979B-4D1EBFB2BD98}"/>
              </a:ext>
            </a:extLst>
          </p:cNvPr>
          <p:cNvSpPr>
            <a:spLocks noGrp="1"/>
          </p:cNvSpPr>
          <p:nvPr>
            <p:ph sz="quarter" idx="22"/>
          </p:nvPr>
        </p:nvSpPr>
        <p:spPr>
          <a:xfrm>
            <a:off x="742950" y="4371023"/>
            <a:ext cx="10706100" cy="447865"/>
          </a:xfrm>
        </p:spPr>
        <p:txBody>
          <a:bodyPr/>
          <a:lstStyle>
            <a:lvl1pPr>
              <a:defRPr sz="2400" baseline="0"/>
            </a:lvl1pPr>
          </a:lstStyle>
          <a:p>
            <a:pPr lvl="0"/>
            <a:endParaRPr lang="en-IN" dirty="0"/>
          </a:p>
        </p:txBody>
      </p:sp>
      <p:sp>
        <p:nvSpPr>
          <p:cNvPr id="15" name="Content Placeholder 14">
            <a:extLst>
              <a:ext uri="{FF2B5EF4-FFF2-40B4-BE49-F238E27FC236}">
                <a16:creationId xmlns:a16="http://schemas.microsoft.com/office/drawing/2014/main" id="{71E92654-65B9-4FF2-A707-C48D724DE77B}"/>
              </a:ext>
            </a:extLst>
          </p:cNvPr>
          <p:cNvSpPr>
            <a:spLocks noGrp="1"/>
          </p:cNvSpPr>
          <p:nvPr>
            <p:ph sz="quarter" idx="23"/>
          </p:nvPr>
        </p:nvSpPr>
        <p:spPr>
          <a:xfrm>
            <a:off x="742950" y="4919980"/>
            <a:ext cx="10706100" cy="504825"/>
          </a:xfrm>
        </p:spPr>
        <p:txBody>
          <a:bodyPr/>
          <a:lstStyle>
            <a:lvl1pPr>
              <a:defRPr sz="2400" baseline="0"/>
            </a:lvl1pPr>
          </a:lstStyle>
          <a:p>
            <a:pPr lvl="0"/>
            <a:endParaRPr lang="en-IN" dirty="0"/>
          </a:p>
        </p:txBody>
      </p:sp>
      <p:sp>
        <p:nvSpPr>
          <p:cNvPr id="17" name="Content Placeholder 16">
            <a:extLst>
              <a:ext uri="{FF2B5EF4-FFF2-40B4-BE49-F238E27FC236}">
                <a16:creationId xmlns:a16="http://schemas.microsoft.com/office/drawing/2014/main" id="{76920D2B-0ADC-497D-847E-7963CD40CF40}"/>
              </a:ext>
            </a:extLst>
          </p:cNvPr>
          <p:cNvSpPr>
            <a:spLocks noGrp="1"/>
          </p:cNvSpPr>
          <p:nvPr>
            <p:ph sz="quarter" idx="24"/>
          </p:nvPr>
        </p:nvSpPr>
        <p:spPr>
          <a:xfrm>
            <a:off x="742950" y="5513388"/>
            <a:ext cx="10706100" cy="504825"/>
          </a:xfrm>
        </p:spPr>
        <p:txBody>
          <a:bodyPr/>
          <a:lstStyle>
            <a:lvl1pPr>
              <a:defRPr sz="2400" baseline="0"/>
            </a:lvl1pPr>
          </a:lstStyle>
          <a:p>
            <a:pPr lvl="0"/>
            <a:endParaRPr lang="en-IN" dirty="0"/>
          </a:p>
        </p:txBody>
      </p:sp>
      <p:sp>
        <p:nvSpPr>
          <p:cNvPr id="14" name="Footer">
            <a:extLst>
              <a:ext uri="{FF2B5EF4-FFF2-40B4-BE49-F238E27FC236}">
                <a16:creationId xmlns:a16="http://schemas.microsoft.com/office/drawing/2014/main" id="{599BD53B-0BCE-4BE1-8989-E8B3D099C994}"/>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4884053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a:t>Click to edit Master title style</a:t>
            </a:r>
          </a:p>
        </p:txBody>
      </p:sp>
      <p:sp>
        <p:nvSpPr>
          <p:cNvPr id="4" name="Content Placeholder 3">
            <a:extLst>
              <a:ext uri="{FF2B5EF4-FFF2-40B4-BE49-F238E27FC236}">
                <a16:creationId xmlns:a16="http://schemas.microsoft.com/office/drawing/2014/main" id="{CB97465A-2BBE-471A-8C34-10CE54F5F310}"/>
              </a:ext>
            </a:extLst>
          </p:cNvPr>
          <p:cNvSpPr>
            <a:spLocks noGrp="1"/>
          </p:cNvSpPr>
          <p:nvPr>
            <p:ph sz="quarter" idx="16"/>
          </p:nvPr>
        </p:nvSpPr>
        <p:spPr>
          <a:xfrm>
            <a:off x="742950" y="1289051"/>
            <a:ext cx="5068190" cy="384301"/>
          </a:xfrm>
        </p:spPr>
        <p:txBody>
          <a:bodyPr/>
          <a:lstStyle>
            <a:lvl1pPr>
              <a:defRPr sz="2400" baseline="0"/>
            </a:lvl1pPr>
          </a:lstStyle>
          <a:p>
            <a:pPr lvl="0"/>
            <a:endParaRPr lang="en-IN" dirty="0"/>
          </a:p>
        </p:txBody>
      </p:sp>
      <p:sp>
        <p:nvSpPr>
          <p:cNvPr id="5" name="Content Placeholder 4">
            <a:extLst>
              <a:ext uri="{FF2B5EF4-FFF2-40B4-BE49-F238E27FC236}">
                <a16:creationId xmlns:a16="http://schemas.microsoft.com/office/drawing/2014/main" id="{A5A3204D-B870-46D4-B651-278CDE16126F}"/>
              </a:ext>
            </a:extLst>
          </p:cNvPr>
          <p:cNvSpPr>
            <a:spLocks noGrp="1"/>
          </p:cNvSpPr>
          <p:nvPr>
            <p:ph sz="quarter" idx="17"/>
          </p:nvPr>
        </p:nvSpPr>
        <p:spPr>
          <a:xfrm>
            <a:off x="5888038" y="1266400"/>
            <a:ext cx="5465762" cy="415497"/>
          </a:xfrm>
        </p:spPr>
        <p:txBody>
          <a:bodyPr/>
          <a:lstStyle>
            <a:lvl1pPr>
              <a:defRPr sz="2400" baseline="0"/>
            </a:lvl1pPr>
          </a:lstStyle>
          <a:p>
            <a:pPr lvl="0"/>
            <a:endParaRPr lang="en-IN" dirty="0"/>
          </a:p>
        </p:txBody>
      </p:sp>
      <p:sp>
        <p:nvSpPr>
          <p:cNvPr id="16" name="Content Placeholder 15">
            <a:extLst>
              <a:ext uri="{FF2B5EF4-FFF2-40B4-BE49-F238E27FC236}">
                <a16:creationId xmlns:a16="http://schemas.microsoft.com/office/drawing/2014/main" id="{338F3F5D-EB7D-43B7-86FF-A011A9374D7F}"/>
              </a:ext>
            </a:extLst>
          </p:cNvPr>
          <p:cNvSpPr>
            <a:spLocks noGrp="1"/>
          </p:cNvSpPr>
          <p:nvPr>
            <p:ph sz="quarter" idx="18"/>
          </p:nvPr>
        </p:nvSpPr>
        <p:spPr>
          <a:xfrm>
            <a:off x="742950" y="1768475"/>
            <a:ext cx="5068888" cy="415925"/>
          </a:xfrm>
        </p:spPr>
        <p:txBody>
          <a:bodyPr/>
          <a:lstStyle>
            <a:lvl1pPr>
              <a:defRPr sz="2400" baseline="0"/>
            </a:lvl1pPr>
          </a:lstStyle>
          <a:p>
            <a:pPr lvl="0"/>
            <a:endParaRPr lang="en-IN" dirty="0"/>
          </a:p>
        </p:txBody>
      </p:sp>
      <p:sp>
        <p:nvSpPr>
          <p:cNvPr id="19" name="Content Placeholder 18">
            <a:extLst>
              <a:ext uri="{FF2B5EF4-FFF2-40B4-BE49-F238E27FC236}">
                <a16:creationId xmlns:a16="http://schemas.microsoft.com/office/drawing/2014/main" id="{A8AF1716-838B-4E95-8E12-1E46CDD9270A}"/>
              </a:ext>
            </a:extLst>
          </p:cNvPr>
          <p:cNvSpPr>
            <a:spLocks noGrp="1"/>
          </p:cNvSpPr>
          <p:nvPr>
            <p:ph sz="quarter" idx="19"/>
          </p:nvPr>
        </p:nvSpPr>
        <p:spPr>
          <a:xfrm>
            <a:off x="5888038" y="1768475"/>
            <a:ext cx="5465762" cy="415925"/>
          </a:xfrm>
        </p:spPr>
        <p:txBody>
          <a:bodyPr/>
          <a:lstStyle>
            <a:lvl1pPr>
              <a:defRPr sz="2400" baseline="0"/>
            </a:lvl1pPr>
          </a:lstStyle>
          <a:p>
            <a:pPr lvl="0"/>
            <a:endParaRPr lang="en-IN" dirty="0"/>
          </a:p>
        </p:txBody>
      </p:sp>
      <p:sp>
        <p:nvSpPr>
          <p:cNvPr id="21" name="Content Placeholder 20">
            <a:extLst>
              <a:ext uri="{FF2B5EF4-FFF2-40B4-BE49-F238E27FC236}">
                <a16:creationId xmlns:a16="http://schemas.microsoft.com/office/drawing/2014/main" id="{1F6F391C-50F2-420B-9B54-61948253419E}"/>
              </a:ext>
            </a:extLst>
          </p:cNvPr>
          <p:cNvSpPr>
            <a:spLocks noGrp="1"/>
          </p:cNvSpPr>
          <p:nvPr>
            <p:ph sz="quarter" idx="20"/>
          </p:nvPr>
        </p:nvSpPr>
        <p:spPr>
          <a:xfrm>
            <a:off x="742950" y="2290763"/>
            <a:ext cx="5068888" cy="414337"/>
          </a:xfrm>
        </p:spPr>
        <p:txBody>
          <a:bodyPr/>
          <a:lstStyle>
            <a:lvl1pPr>
              <a:defRPr sz="2400" baseline="0"/>
            </a:lvl1pPr>
          </a:lstStyle>
          <a:p>
            <a:pPr lvl="0"/>
            <a:endParaRPr lang="en-IN" dirty="0"/>
          </a:p>
        </p:txBody>
      </p:sp>
      <p:sp>
        <p:nvSpPr>
          <p:cNvPr id="23" name="Content Placeholder 22">
            <a:extLst>
              <a:ext uri="{FF2B5EF4-FFF2-40B4-BE49-F238E27FC236}">
                <a16:creationId xmlns:a16="http://schemas.microsoft.com/office/drawing/2014/main" id="{635F1FC2-CFF5-4CAD-8E56-7E2E4D2763FF}"/>
              </a:ext>
            </a:extLst>
          </p:cNvPr>
          <p:cNvSpPr>
            <a:spLocks noGrp="1"/>
          </p:cNvSpPr>
          <p:nvPr>
            <p:ph sz="quarter" idx="21"/>
          </p:nvPr>
        </p:nvSpPr>
        <p:spPr>
          <a:xfrm>
            <a:off x="5888038" y="2290763"/>
            <a:ext cx="5465762" cy="414337"/>
          </a:xfrm>
        </p:spPr>
        <p:txBody>
          <a:bodyPr/>
          <a:lstStyle>
            <a:lvl1pPr>
              <a:defRPr sz="2400" baseline="0"/>
            </a:lvl1pPr>
          </a:lstStyle>
          <a:p>
            <a:pPr lvl="0"/>
            <a:endParaRPr lang="en-IN" dirty="0"/>
          </a:p>
        </p:txBody>
      </p:sp>
      <p:sp>
        <p:nvSpPr>
          <p:cNvPr id="25" name="Content Placeholder 24">
            <a:extLst>
              <a:ext uri="{FF2B5EF4-FFF2-40B4-BE49-F238E27FC236}">
                <a16:creationId xmlns:a16="http://schemas.microsoft.com/office/drawing/2014/main" id="{3AB41CC6-53B9-40FF-AAAC-A743CE3CB994}"/>
              </a:ext>
            </a:extLst>
          </p:cNvPr>
          <p:cNvSpPr>
            <a:spLocks noGrp="1"/>
          </p:cNvSpPr>
          <p:nvPr>
            <p:ph sz="quarter" idx="22"/>
          </p:nvPr>
        </p:nvSpPr>
        <p:spPr>
          <a:xfrm>
            <a:off x="742950" y="2794001"/>
            <a:ext cx="5068888" cy="414338"/>
          </a:xfrm>
        </p:spPr>
        <p:txBody>
          <a:bodyPr/>
          <a:lstStyle>
            <a:lvl1pPr>
              <a:defRPr sz="2400" baseline="0"/>
            </a:lvl1pPr>
          </a:lstStyle>
          <a:p>
            <a:pPr lvl="0"/>
            <a:endParaRPr lang="en-IN" dirty="0"/>
          </a:p>
        </p:txBody>
      </p:sp>
      <p:sp>
        <p:nvSpPr>
          <p:cNvPr id="27" name="Content Placeholder 26">
            <a:extLst>
              <a:ext uri="{FF2B5EF4-FFF2-40B4-BE49-F238E27FC236}">
                <a16:creationId xmlns:a16="http://schemas.microsoft.com/office/drawing/2014/main" id="{4FE5AC85-AC40-4BB5-B97F-B24109D49136}"/>
              </a:ext>
            </a:extLst>
          </p:cNvPr>
          <p:cNvSpPr>
            <a:spLocks noGrp="1"/>
          </p:cNvSpPr>
          <p:nvPr>
            <p:ph sz="quarter" idx="23"/>
          </p:nvPr>
        </p:nvSpPr>
        <p:spPr>
          <a:xfrm>
            <a:off x="5888038" y="2794000"/>
            <a:ext cx="5465762" cy="414337"/>
          </a:xfrm>
        </p:spPr>
        <p:txBody>
          <a:bodyPr/>
          <a:lstStyle>
            <a:lvl1pPr>
              <a:defRPr sz="2400" baseline="0"/>
            </a:lvl1pPr>
          </a:lstStyle>
          <a:p>
            <a:pPr lvl="0"/>
            <a:endParaRPr lang="en-IN" dirty="0"/>
          </a:p>
        </p:txBody>
      </p:sp>
      <p:sp>
        <p:nvSpPr>
          <p:cNvPr id="29" name="Content Placeholder 28">
            <a:extLst>
              <a:ext uri="{FF2B5EF4-FFF2-40B4-BE49-F238E27FC236}">
                <a16:creationId xmlns:a16="http://schemas.microsoft.com/office/drawing/2014/main" id="{AE56C9F8-FCC6-4978-A354-634D2EF0FE1F}"/>
              </a:ext>
            </a:extLst>
          </p:cNvPr>
          <p:cNvSpPr>
            <a:spLocks noGrp="1"/>
          </p:cNvSpPr>
          <p:nvPr>
            <p:ph sz="quarter" idx="24"/>
          </p:nvPr>
        </p:nvSpPr>
        <p:spPr>
          <a:xfrm>
            <a:off x="742950" y="3290888"/>
            <a:ext cx="5068888" cy="414337"/>
          </a:xfrm>
        </p:spPr>
        <p:txBody>
          <a:bodyPr/>
          <a:lstStyle>
            <a:lvl1pPr>
              <a:defRPr sz="2400" baseline="0"/>
            </a:lvl1pPr>
          </a:lstStyle>
          <a:p>
            <a:pPr lvl="0"/>
            <a:endParaRPr lang="en-IN" dirty="0"/>
          </a:p>
        </p:txBody>
      </p:sp>
      <p:sp>
        <p:nvSpPr>
          <p:cNvPr id="31" name="Content Placeholder 30">
            <a:extLst>
              <a:ext uri="{FF2B5EF4-FFF2-40B4-BE49-F238E27FC236}">
                <a16:creationId xmlns:a16="http://schemas.microsoft.com/office/drawing/2014/main" id="{8D01AB70-4EE4-4FAA-B1B5-A4BCCD32B9B1}"/>
              </a:ext>
            </a:extLst>
          </p:cNvPr>
          <p:cNvSpPr>
            <a:spLocks noGrp="1"/>
          </p:cNvSpPr>
          <p:nvPr>
            <p:ph sz="quarter" idx="25"/>
          </p:nvPr>
        </p:nvSpPr>
        <p:spPr>
          <a:xfrm>
            <a:off x="5888038" y="3290888"/>
            <a:ext cx="5465762" cy="414337"/>
          </a:xfrm>
        </p:spPr>
        <p:txBody>
          <a:bodyPr/>
          <a:lstStyle>
            <a:lvl1pPr>
              <a:defRPr sz="2400" baseline="0"/>
            </a:lvl1pPr>
          </a:lstStyle>
          <a:p>
            <a:pPr lvl="0"/>
            <a:endParaRPr lang="en-IN" dirty="0"/>
          </a:p>
        </p:txBody>
      </p:sp>
      <p:sp>
        <p:nvSpPr>
          <p:cNvPr id="33" name="Content Placeholder 32">
            <a:extLst>
              <a:ext uri="{FF2B5EF4-FFF2-40B4-BE49-F238E27FC236}">
                <a16:creationId xmlns:a16="http://schemas.microsoft.com/office/drawing/2014/main" id="{BB87311A-E2F7-4128-A98A-0A850D500E6C}"/>
              </a:ext>
            </a:extLst>
          </p:cNvPr>
          <p:cNvSpPr>
            <a:spLocks noGrp="1"/>
          </p:cNvSpPr>
          <p:nvPr>
            <p:ph sz="quarter" idx="26"/>
          </p:nvPr>
        </p:nvSpPr>
        <p:spPr>
          <a:xfrm>
            <a:off x="742950" y="3803650"/>
            <a:ext cx="5068888" cy="409575"/>
          </a:xfrm>
        </p:spPr>
        <p:txBody>
          <a:bodyPr/>
          <a:lstStyle>
            <a:lvl1pPr>
              <a:defRPr sz="2400" baseline="0"/>
            </a:lvl1pPr>
          </a:lstStyle>
          <a:p>
            <a:pPr lvl="0"/>
            <a:endParaRPr lang="en-IN" dirty="0"/>
          </a:p>
        </p:txBody>
      </p:sp>
      <p:sp>
        <p:nvSpPr>
          <p:cNvPr id="35" name="Content Placeholder 34">
            <a:extLst>
              <a:ext uri="{FF2B5EF4-FFF2-40B4-BE49-F238E27FC236}">
                <a16:creationId xmlns:a16="http://schemas.microsoft.com/office/drawing/2014/main" id="{21783DA2-E721-40A3-9508-30B9B3D763C3}"/>
              </a:ext>
            </a:extLst>
          </p:cNvPr>
          <p:cNvSpPr>
            <a:spLocks noGrp="1"/>
          </p:cNvSpPr>
          <p:nvPr>
            <p:ph sz="quarter" idx="27"/>
          </p:nvPr>
        </p:nvSpPr>
        <p:spPr>
          <a:xfrm>
            <a:off x="5888038" y="3803650"/>
            <a:ext cx="5465762" cy="409575"/>
          </a:xfrm>
        </p:spPr>
        <p:txBody>
          <a:bodyPr/>
          <a:lstStyle>
            <a:lvl1pPr>
              <a:defRPr sz="2400" baseline="0"/>
            </a:lvl1pPr>
          </a:lstStyle>
          <a:p>
            <a:pPr lvl="0"/>
            <a:endParaRPr lang="en-IN" dirty="0"/>
          </a:p>
        </p:txBody>
      </p:sp>
      <p:sp>
        <p:nvSpPr>
          <p:cNvPr id="37" name="Content Placeholder 36">
            <a:extLst>
              <a:ext uri="{FF2B5EF4-FFF2-40B4-BE49-F238E27FC236}">
                <a16:creationId xmlns:a16="http://schemas.microsoft.com/office/drawing/2014/main" id="{B0F2E1B1-D4CC-4B3B-AB96-1BCF735CCC7C}"/>
              </a:ext>
            </a:extLst>
          </p:cNvPr>
          <p:cNvSpPr>
            <a:spLocks noGrp="1"/>
          </p:cNvSpPr>
          <p:nvPr>
            <p:ph sz="quarter" idx="28"/>
          </p:nvPr>
        </p:nvSpPr>
        <p:spPr>
          <a:xfrm>
            <a:off x="742950" y="4289425"/>
            <a:ext cx="5068888" cy="409575"/>
          </a:xfrm>
        </p:spPr>
        <p:txBody>
          <a:bodyPr/>
          <a:lstStyle>
            <a:lvl1pPr>
              <a:defRPr sz="2400" baseline="0"/>
            </a:lvl1pPr>
          </a:lstStyle>
          <a:p>
            <a:pPr lvl="0"/>
            <a:endParaRPr lang="en-IN" dirty="0"/>
          </a:p>
        </p:txBody>
      </p:sp>
      <p:sp>
        <p:nvSpPr>
          <p:cNvPr id="39" name="Content Placeholder 38">
            <a:extLst>
              <a:ext uri="{FF2B5EF4-FFF2-40B4-BE49-F238E27FC236}">
                <a16:creationId xmlns:a16="http://schemas.microsoft.com/office/drawing/2014/main" id="{4FA5436A-A5BC-4BF2-BF06-696B80D92A23}"/>
              </a:ext>
            </a:extLst>
          </p:cNvPr>
          <p:cNvSpPr>
            <a:spLocks noGrp="1"/>
          </p:cNvSpPr>
          <p:nvPr>
            <p:ph sz="quarter" idx="29"/>
          </p:nvPr>
        </p:nvSpPr>
        <p:spPr>
          <a:xfrm>
            <a:off x="5888038" y="4289425"/>
            <a:ext cx="5465762" cy="427038"/>
          </a:xfrm>
        </p:spPr>
        <p:txBody>
          <a:bodyPr/>
          <a:lstStyle>
            <a:lvl1pPr>
              <a:defRPr sz="2400" baseline="0"/>
            </a:lvl1pPr>
          </a:lstStyle>
          <a:p>
            <a:pPr lvl="0"/>
            <a:endParaRPr lang="en-IN" dirty="0"/>
          </a:p>
        </p:txBody>
      </p:sp>
      <p:sp>
        <p:nvSpPr>
          <p:cNvPr id="41" name="Content Placeholder 40">
            <a:extLst>
              <a:ext uri="{FF2B5EF4-FFF2-40B4-BE49-F238E27FC236}">
                <a16:creationId xmlns:a16="http://schemas.microsoft.com/office/drawing/2014/main" id="{4FB09C54-ACEC-453A-AB87-4A0AD241729B}"/>
              </a:ext>
            </a:extLst>
          </p:cNvPr>
          <p:cNvSpPr>
            <a:spLocks noGrp="1"/>
          </p:cNvSpPr>
          <p:nvPr>
            <p:ph sz="quarter" idx="30"/>
          </p:nvPr>
        </p:nvSpPr>
        <p:spPr>
          <a:xfrm>
            <a:off x="742950" y="4767739"/>
            <a:ext cx="5068888" cy="409575"/>
          </a:xfrm>
        </p:spPr>
        <p:txBody>
          <a:bodyPr/>
          <a:lstStyle>
            <a:lvl1pPr>
              <a:defRPr sz="2400" baseline="0"/>
            </a:lvl1pPr>
          </a:lstStyle>
          <a:p>
            <a:pPr lvl="0"/>
            <a:endParaRPr lang="en-IN" dirty="0"/>
          </a:p>
        </p:txBody>
      </p:sp>
      <p:sp>
        <p:nvSpPr>
          <p:cNvPr id="43" name="Content Placeholder 42">
            <a:extLst>
              <a:ext uri="{FF2B5EF4-FFF2-40B4-BE49-F238E27FC236}">
                <a16:creationId xmlns:a16="http://schemas.microsoft.com/office/drawing/2014/main" id="{20E2B60A-2603-44E8-AF44-B1DEACDC5272}"/>
              </a:ext>
            </a:extLst>
          </p:cNvPr>
          <p:cNvSpPr>
            <a:spLocks noGrp="1"/>
          </p:cNvSpPr>
          <p:nvPr>
            <p:ph sz="quarter" idx="31"/>
          </p:nvPr>
        </p:nvSpPr>
        <p:spPr>
          <a:xfrm>
            <a:off x="5888038" y="4767263"/>
            <a:ext cx="5465762" cy="409575"/>
          </a:xfrm>
        </p:spPr>
        <p:txBody>
          <a:bodyPr/>
          <a:lstStyle>
            <a:lvl1pPr>
              <a:defRPr sz="2400" baseline="0"/>
            </a:lvl1pPr>
          </a:lstStyle>
          <a:p>
            <a:pPr lvl="0"/>
            <a:endParaRPr lang="en-IN" dirty="0"/>
          </a:p>
        </p:txBody>
      </p:sp>
      <p:sp>
        <p:nvSpPr>
          <p:cNvPr id="45" name="Content Placeholder 44">
            <a:extLst>
              <a:ext uri="{FF2B5EF4-FFF2-40B4-BE49-F238E27FC236}">
                <a16:creationId xmlns:a16="http://schemas.microsoft.com/office/drawing/2014/main" id="{341024FB-C6EB-4EF4-BF27-B16736F6DE8B}"/>
              </a:ext>
            </a:extLst>
          </p:cNvPr>
          <p:cNvSpPr>
            <a:spLocks noGrp="1"/>
          </p:cNvSpPr>
          <p:nvPr>
            <p:ph sz="quarter" idx="32"/>
          </p:nvPr>
        </p:nvSpPr>
        <p:spPr>
          <a:xfrm>
            <a:off x="742950" y="5237163"/>
            <a:ext cx="5068190" cy="409575"/>
          </a:xfrm>
        </p:spPr>
        <p:txBody>
          <a:bodyPr/>
          <a:lstStyle>
            <a:lvl1pPr>
              <a:defRPr sz="2400" baseline="0"/>
            </a:lvl1pPr>
          </a:lstStyle>
          <a:p>
            <a:pPr lvl="0"/>
            <a:endParaRPr lang="en-IN" dirty="0"/>
          </a:p>
        </p:txBody>
      </p:sp>
      <p:sp>
        <p:nvSpPr>
          <p:cNvPr id="47" name="Content Placeholder 46">
            <a:extLst>
              <a:ext uri="{FF2B5EF4-FFF2-40B4-BE49-F238E27FC236}">
                <a16:creationId xmlns:a16="http://schemas.microsoft.com/office/drawing/2014/main" id="{9553A4ED-EAAC-4870-BDAE-346B467928FF}"/>
              </a:ext>
            </a:extLst>
          </p:cNvPr>
          <p:cNvSpPr>
            <a:spLocks noGrp="1"/>
          </p:cNvSpPr>
          <p:nvPr>
            <p:ph sz="quarter" idx="33"/>
          </p:nvPr>
        </p:nvSpPr>
        <p:spPr>
          <a:xfrm>
            <a:off x="5888038" y="5237163"/>
            <a:ext cx="5465762" cy="409575"/>
          </a:xfrm>
        </p:spPr>
        <p:txBody>
          <a:bodyPr/>
          <a:lstStyle>
            <a:lvl1pPr>
              <a:defRPr sz="2400" baseline="0"/>
            </a:lvl1pPr>
          </a:lstStyle>
          <a:p>
            <a:pPr lvl="0"/>
            <a:endParaRPr lang="en-IN" dirty="0"/>
          </a:p>
        </p:txBody>
      </p:sp>
      <p:sp>
        <p:nvSpPr>
          <p:cNvPr id="49" name="Content Placeholder 48">
            <a:extLst>
              <a:ext uri="{FF2B5EF4-FFF2-40B4-BE49-F238E27FC236}">
                <a16:creationId xmlns:a16="http://schemas.microsoft.com/office/drawing/2014/main" id="{198EE5D1-B514-46C0-A88C-57BBD3AFC134}"/>
              </a:ext>
            </a:extLst>
          </p:cNvPr>
          <p:cNvSpPr>
            <a:spLocks noGrp="1"/>
          </p:cNvSpPr>
          <p:nvPr>
            <p:ph sz="quarter" idx="34"/>
          </p:nvPr>
        </p:nvSpPr>
        <p:spPr>
          <a:xfrm>
            <a:off x="742950" y="5734050"/>
            <a:ext cx="5068888" cy="409575"/>
          </a:xfrm>
        </p:spPr>
        <p:txBody>
          <a:bodyPr/>
          <a:lstStyle>
            <a:lvl1pPr>
              <a:defRPr sz="2400" baseline="0"/>
            </a:lvl1pPr>
          </a:lstStyle>
          <a:p>
            <a:pPr lvl="0"/>
            <a:endParaRPr lang="en-IN" dirty="0"/>
          </a:p>
        </p:txBody>
      </p:sp>
      <p:sp>
        <p:nvSpPr>
          <p:cNvPr id="51" name="Content Placeholder 50">
            <a:extLst>
              <a:ext uri="{FF2B5EF4-FFF2-40B4-BE49-F238E27FC236}">
                <a16:creationId xmlns:a16="http://schemas.microsoft.com/office/drawing/2014/main" id="{0A47FD7D-7B84-4D0D-BB87-A92C363C0EDA}"/>
              </a:ext>
            </a:extLst>
          </p:cNvPr>
          <p:cNvSpPr>
            <a:spLocks noGrp="1"/>
          </p:cNvSpPr>
          <p:nvPr>
            <p:ph sz="quarter" idx="35"/>
          </p:nvPr>
        </p:nvSpPr>
        <p:spPr>
          <a:xfrm>
            <a:off x="5888038" y="5748338"/>
            <a:ext cx="5465762" cy="409575"/>
          </a:xfrm>
        </p:spPr>
        <p:txBody>
          <a:bodyPr/>
          <a:lstStyle>
            <a:lvl1pPr>
              <a:defRPr sz="2400" baseline="0"/>
            </a:lvl1pPr>
          </a:lstStyle>
          <a:p>
            <a:pPr lvl="0"/>
            <a:endParaRPr lang="en-IN" dirty="0"/>
          </a:p>
        </p:txBody>
      </p:sp>
      <p:sp>
        <p:nvSpPr>
          <p:cNvPr id="14" name="Footer">
            <a:extLst>
              <a:ext uri="{FF2B5EF4-FFF2-40B4-BE49-F238E27FC236}">
                <a16:creationId xmlns:a16="http://schemas.microsoft.com/office/drawing/2014/main" id="{599BD53B-0BCE-4BE1-8989-E8B3D099C994}"/>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31793315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Sections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5" hasCustomPrompt="1"/>
          </p:nvPr>
        </p:nvSpPr>
        <p:spPr>
          <a:xfrm>
            <a:off x="743574" y="1290690"/>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Section Header</a:t>
            </a:r>
          </a:p>
        </p:txBody>
      </p:sp>
      <p:sp>
        <p:nvSpPr>
          <p:cNvPr id="11" name="Text Placeholder 5"/>
          <p:cNvSpPr>
            <a:spLocks noGrp="1"/>
          </p:cNvSpPr>
          <p:nvPr>
            <p:ph type="body" sz="quarter" idx="18" hasCustomPrompt="1"/>
          </p:nvPr>
        </p:nvSpPr>
        <p:spPr>
          <a:xfrm>
            <a:off x="743572" y="1737343"/>
            <a:ext cx="10711543" cy="1462674"/>
          </a:xfrm>
        </p:spPr>
        <p:txBody>
          <a:bodyPr>
            <a:noAutofit/>
          </a:bodyPr>
          <a:lstStyle>
            <a:lvl1pPr marL="0" indent="0" algn="l">
              <a:buNone/>
              <a:defRPr sz="2400" b="0" i="0" baseline="0">
                <a:solidFill>
                  <a:srgbClr val="000000"/>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a:t>
            </a:r>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a:t>
            </a:r>
          </a:p>
        </p:txBody>
      </p:sp>
      <p:sp>
        <p:nvSpPr>
          <p:cNvPr id="9" name="Text Placeholder 5"/>
          <p:cNvSpPr>
            <a:spLocks noGrp="1"/>
          </p:cNvSpPr>
          <p:nvPr>
            <p:ph type="body" sz="quarter" idx="17" hasCustomPrompt="1"/>
          </p:nvPr>
        </p:nvSpPr>
        <p:spPr>
          <a:xfrm>
            <a:off x="743573" y="3389727"/>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Section Header</a:t>
            </a:r>
          </a:p>
        </p:txBody>
      </p:sp>
      <p:sp>
        <p:nvSpPr>
          <p:cNvPr id="8" name="Text Placeholder 5"/>
          <p:cNvSpPr>
            <a:spLocks noGrp="1"/>
          </p:cNvSpPr>
          <p:nvPr>
            <p:ph type="body" sz="quarter" idx="16" hasCustomPrompt="1"/>
          </p:nvPr>
        </p:nvSpPr>
        <p:spPr>
          <a:xfrm>
            <a:off x="743572" y="3856204"/>
            <a:ext cx="10711543" cy="1462674"/>
          </a:xfrm>
        </p:spPr>
        <p:txBody>
          <a:bodyPr>
            <a:noAutofit/>
          </a:bodyPr>
          <a:lstStyle>
            <a:lvl1pPr marL="0" indent="0" algn="l">
              <a:buNone/>
              <a:defRPr sz="2400" b="0" i="0" baseline="0">
                <a:solidFill>
                  <a:srgbClr val="000000"/>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a:t>
            </a:r>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a:t>
            </a:r>
          </a:p>
        </p:txBody>
      </p:sp>
      <p:sp>
        <p:nvSpPr>
          <p:cNvPr id="12" name="Footer">
            <a:extLst>
              <a:ext uri="{FF2B5EF4-FFF2-40B4-BE49-F238E27FC236}">
                <a16:creationId xmlns:a16="http://schemas.microsoft.com/office/drawing/2014/main" id="{6872197A-5F66-4DAD-9F4C-1701C1FDE159}"/>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793668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838200" y="365125"/>
            <a:ext cx="10515600" cy="672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ltLang="en-US"/>
              <a:t>Click to edit Master title style</a:t>
            </a:r>
            <a:endParaRPr lang="en-US" altLang="en-US" dirty="0"/>
          </a:p>
        </p:txBody>
      </p:sp>
      <p:sp>
        <p:nvSpPr>
          <p:cNvPr id="1027" name="Text Placeholder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ltLang="en-US" dirty="0"/>
              <a:t>Click to edit Master text styles</a:t>
            </a:r>
          </a:p>
        </p:txBody>
      </p:sp>
      <p:pic>
        <p:nvPicPr>
          <p:cNvPr id="7" name="Picture 6"/>
          <p:cNvPicPr>
            <a:picLocks noChangeAspect="1"/>
          </p:cNvPicPr>
          <p:nvPr userDrawn="1"/>
        </p:nvPicPr>
        <p:blipFill>
          <a:blip r:embed="rId19">
            <a:extLst>
              <a:ext uri="{28A0092B-C50C-407E-A947-70E740481C1C}">
                <a14:useLocalDpi xmlns:a14="http://schemas.microsoft.com/office/drawing/2010/main" val="0"/>
              </a:ext>
            </a:extLst>
          </a:blip>
          <a:srcRect/>
          <a:stretch>
            <a:fillRect/>
          </a:stretch>
        </p:blipFill>
        <p:spPr bwMode="auto">
          <a:xfrm>
            <a:off x="476843" y="6356350"/>
            <a:ext cx="1579562"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3"/>
          </p:nvPr>
        </p:nvSpPr>
        <p:spPr>
          <a:xfrm>
            <a:off x="2934268"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rgbClr val="006298"/>
                </a:solidFill>
                <a:latin typeface="arial" charset="0"/>
              </a:defRPr>
            </a:lvl1pPr>
          </a:lstStyle>
          <a:p>
            <a:endParaRPr lang="en-US" dirty="0"/>
          </a:p>
        </p:txBody>
      </p:sp>
    </p:spTree>
  </p:cSld>
  <p:clrMap bg1="lt1" tx1="dk1" bg2="lt2" tx2="dk2" accent1="accent1" accent2="accent2" accent3="accent3" accent4="accent4" accent5="accent5" accent6="accent6" hlink="hlink" folHlink="folHlink"/>
  <p:sldLayoutIdLst>
    <p:sldLayoutId id="2147483712" r:id="rId1"/>
    <p:sldLayoutId id="2147483721" r:id="rId2"/>
    <p:sldLayoutId id="2147483722" r:id="rId3"/>
    <p:sldLayoutId id="2147483714" r:id="rId4"/>
    <p:sldLayoutId id="2147483725" r:id="rId5"/>
    <p:sldLayoutId id="2147483726" r:id="rId6"/>
    <p:sldLayoutId id="2147483727" r:id="rId7"/>
    <p:sldLayoutId id="2147483728" r:id="rId8"/>
    <p:sldLayoutId id="2147483718" r:id="rId9"/>
    <p:sldLayoutId id="2147483715" r:id="rId10"/>
    <p:sldLayoutId id="2147483716" r:id="rId11"/>
    <p:sldLayoutId id="2147483719" r:id="rId12"/>
    <p:sldLayoutId id="2147483720" r:id="rId13"/>
    <p:sldLayoutId id="2147483723" r:id="rId14"/>
    <p:sldLayoutId id="2147483724" r:id="rId15"/>
    <p:sldLayoutId id="2147483713" r:id="rId16"/>
    <p:sldLayoutId id="2147483717" r:id="rId17"/>
  </p:sldLayoutIdLst>
  <p:hf hdr="0" ftr="0" dt="0"/>
  <p:txStyles>
    <p:titleStyle>
      <a:lvl1pPr algn="ctr" rtl="0" eaLnBrk="1" fontAlgn="base" hangingPunct="1">
        <a:lnSpc>
          <a:spcPct val="90000"/>
        </a:lnSpc>
        <a:spcBef>
          <a:spcPct val="0"/>
        </a:spcBef>
        <a:spcAft>
          <a:spcPct val="0"/>
        </a:spcAft>
        <a:defRPr sz="3400" b="1" i="0" kern="1200" baseline="0">
          <a:solidFill>
            <a:srgbClr val="004A78"/>
          </a:solidFill>
          <a:latin typeface="Arial" charset="0"/>
          <a:ea typeface="Arial" charset="0"/>
          <a:cs typeface="Arial" charset="0"/>
        </a:defRPr>
      </a:lvl1pPr>
      <a:lvl2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2pPr>
      <a:lvl3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3pPr>
      <a:lvl4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4pPr>
      <a:lvl5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5pPr>
      <a:lvl6pPr marL="4572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6pPr>
      <a:lvl7pPr marL="9144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7pPr>
      <a:lvl8pPr marL="13716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8pPr>
      <a:lvl9pPr marL="18288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9pPr>
    </p:titleStyle>
    <p:bodyStyle>
      <a:lvl1pPr marL="0" indent="0" algn="l" rtl="0" eaLnBrk="1" fontAlgn="base" hangingPunct="1">
        <a:lnSpc>
          <a:spcPct val="90000"/>
        </a:lnSpc>
        <a:spcBef>
          <a:spcPts val="1000"/>
        </a:spcBef>
        <a:spcAft>
          <a:spcPct val="0"/>
        </a:spcAft>
        <a:buFont typeface="Arial" charset="0"/>
        <a:buNone/>
        <a:defRPr sz="2800" kern="1200" baseline="0">
          <a:solidFill>
            <a:srgbClr val="000000"/>
          </a:solidFill>
          <a:latin typeface="Arial" charset="0"/>
          <a:ea typeface="Arial" charset="0"/>
          <a:cs typeface="Arial" charset="0"/>
        </a:defRPr>
      </a:lvl1pPr>
      <a:lvl2pPr marL="685800" indent="-228600" algn="l" rtl="0" eaLnBrk="1" fontAlgn="base" hangingPunct="1">
        <a:lnSpc>
          <a:spcPct val="90000"/>
        </a:lnSpc>
        <a:spcBef>
          <a:spcPts val="500"/>
        </a:spcBef>
        <a:spcAft>
          <a:spcPct val="0"/>
        </a:spcAft>
        <a:buFont typeface="Arial" charset="0"/>
        <a:buChar char="•"/>
        <a:defRPr sz="2400" kern="1200" baseline="0">
          <a:solidFill>
            <a:srgbClr val="004A78"/>
          </a:solidFill>
          <a:latin typeface="Arial" charset="0"/>
          <a:ea typeface="Arial" charset="0"/>
          <a:cs typeface="Arial" charset="0"/>
        </a:defRPr>
      </a:lvl2pPr>
      <a:lvl3pPr marL="1143000" indent="-228600" algn="l" rtl="0" eaLnBrk="1" fontAlgn="base" hangingPunct="1">
        <a:lnSpc>
          <a:spcPct val="90000"/>
        </a:lnSpc>
        <a:spcBef>
          <a:spcPts val="500"/>
        </a:spcBef>
        <a:spcAft>
          <a:spcPct val="0"/>
        </a:spcAft>
        <a:buFont typeface="Arial" charset="0"/>
        <a:buChar char="•"/>
        <a:defRPr sz="2000" kern="1200" baseline="0">
          <a:solidFill>
            <a:srgbClr val="004A78"/>
          </a:solidFill>
          <a:latin typeface="Arial" charset="0"/>
          <a:ea typeface="Arial" charset="0"/>
          <a:cs typeface="Arial" charset="0"/>
        </a:defRPr>
      </a:lvl3pPr>
      <a:lvl4pPr marL="16002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4pPr>
      <a:lvl5pPr marL="20574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441D6-5E05-40F1-A17B-8553B4EFD22E}"/>
              </a:ext>
            </a:extLst>
          </p:cNvPr>
          <p:cNvSpPr>
            <a:spLocks noGrp="1"/>
          </p:cNvSpPr>
          <p:nvPr>
            <p:ph type="title"/>
          </p:nvPr>
        </p:nvSpPr>
        <p:spPr/>
        <p:txBody>
          <a:bodyPr/>
          <a:lstStyle/>
          <a:p>
            <a:r>
              <a:rPr lang="en-IN" dirty="0"/>
              <a:t>New Perspectives on Microsoft Excel 2019</a:t>
            </a:r>
          </a:p>
        </p:txBody>
      </p:sp>
      <p:sp>
        <p:nvSpPr>
          <p:cNvPr id="4" name="Footer Placeholder 7">
            <a:extLst>
              <a:ext uri="{FF2B5EF4-FFF2-40B4-BE49-F238E27FC236}">
                <a16:creationId xmlns:a16="http://schemas.microsoft.com/office/drawing/2014/main" id="{381DA986-64DA-4012-B4B3-AEFB15742A2E}"/>
              </a:ext>
            </a:extLst>
          </p:cNvPr>
          <p:cNvSpPr>
            <a:spLocks noGrp="1"/>
          </p:cNvSpPr>
          <p:nvPr>
            <p:ph type="ftr" sz="quarter" idx="3"/>
          </p:nvPr>
        </p:nvSpPr>
        <p:spPr>
          <a:xfrm>
            <a:off x="2926080" y="6419088"/>
            <a:ext cx="8859520" cy="365760"/>
          </a:xfrm>
        </p:spPr>
        <p:txBody>
          <a:bodyPr/>
          <a:lstStyle/>
          <a:p>
            <a:pPr lvl="0"/>
            <a:r>
              <a:rPr lang="en-IN" sz="1000" dirty="0">
                <a:solidFill>
                  <a:srgbClr val="FFFFFF"/>
                </a:solidFill>
              </a:rPr>
              <a:t>Carey/Pinard/Shaffer/Shellman/Vodnik</a:t>
            </a:r>
            <a:r>
              <a:rPr lang="en-US" sz="1000" dirty="0">
                <a:solidFill>
                  <a:srgbClr val="FFFFFF"/>
                </a:solidFill>
              </a:rPr>
              <a:t>, New Perspectives Collection, Microsoft</a:t>
            </a:r>
            <a:r>
              <a:rPr lang="en-US" sz="1000" baseline="30000" dirty="0">
                <a:solidFill>
                  <a:srgbClr val="FFFFFF"/>
                </a:solidFill>
              </a:rPr>
              <a:t>®</a:t>
            </a:r>
            <a:r>
              <a:rPr lang="en-US" sz="1000" dirty="0">
                <a:solidFill>
                  <a:srgbClr val="FFFFFF"/>
                </a:solidFill>
              </a:rPr>
              <a:t> Office 365</a:t>
            </a:r>
            <a:r>
              <a:rPr lang="en-US" sz="1000" baseline="30000" dirty="0">
                <a:solidFill>
                  <a:srgbClr val="FFFFFF"/>
                </a:solidFill>
              </a:rPr>
              <a:t>®</a:t>
            </a:r>
            <a:r>
              <a:rPr lang="en-US" sz="1000" dirty="0">
                <a:solidFill>
                  <a:srgbClr val="FFFFFF"/>
                </a:solidFill>
              </a:rPr>
              <a:t> &amp; Office 2019, 1</a:t>
            </a:r>
            <a:r>
              <a:rPr lang="en-US" sz="1000" baseline="30000" dirty="0">
                <a:solidFill>
                  <a:srgbClr val="FFFFFF"/>
                </a:solidFill>
              </a:rPr>
              <a:t>st</a:t>
            </a:r>
            <a:r>
              <a:rPr lang="en-US" sz="1000" dirty="0">
                <a:solidFill>
                  <a:srgbClr val="FFFFFF"/>
                </a:solidFill>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5671193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Introducing Excel and Spreadsheets, Part 5</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The figures in these modules show the screen in Mouse Mode , in which you use a computer mouse to interact with Excel and invoke commands and tools</a:t>
            </a:r>
          </a:p>
        </p:txBody>
      </p:sp>
    </p:spTree>
    <p:extLst>
      <p:ext uri="{BB962C8B-B14F-4D97-AF65-F5344CB8AC3E}">
        <p14:creationId xmlns:p14="http://schemas.microsoft.com/office/powerpoint/2010/main" val="33755271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Exploring a Workbook</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A workbook can have two kinds of sheets:</a:t>
            </a:r>
          </a:p>
          <a:p>
            <a:pPr lvl="1"/>
            <a:r>
              <a:rPr lang="en-US" dirty="0"/>
              <a:t>Worksheet contains a grid of rows and columns into which user enters data</a:t>
            </a:r>
          </a:p>
          <a:p>
            <a:pPr lvl="1"/>
            <a:r>
              <a:rPr lang="en-US" dirty="0"/>
              <a:t>Chart sheet provides visual representation of data</a:t>
            </a:r>
          </a:p>
          <a:p>
            <a:r>
              <a:rPr lang="en-US" dirty="0"/>
              <a:t>Cell reference identifies column/row location</a:t>
            </a:r>
          </a:p>
          <a:p>
            <a:r>
              <a:rPr lang="en-US" dirty="0"/>
              <a:t>To navigate between worksheets</a:t>
            </a:r>
          </a:p>
          <a:p>
            <a:pPr lvl="1"/>
            <a:r>
              <a:rPr lang="en-US" dirty="0"/>
              <a:t>Use sheet tabs</a:t>
            </a:r>
          </a:p>
        </p:txBody>
      </p:sp>
    </p:spTree>
    <p:extLst>
      <p:ext uri="{BB962C8B-B14F-4D97-AF65-F5344CB8AC3E}">
        <p14:creationId xmlns:p14="http://schemas.microsoft.com/office/powerpoint/2010/main" val="33772331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Closing a Workbook</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Once you are finished with a workbook, you can close it. When you close a workbook, a dialog box might appear, asking whether you want to save any changes you may have made to the workbook </a:t>
            </a:r>
          </a:p>
          <a:p>
            <a:r>
              <a:rPr lang="en-US" dirty="0"/>
              <a:t>If you have made changes that you want to keep, you should save the workbook</a:t>
            </a:r>
          </a:p>
        </p:txBody>
      </p:sp>
    </p:spTree>
    <p:extLst>
      <p:ext uri="{BB962C8B-B14F-4D97-AF65-F5344CB8AC3E}">
        <p14:creationId xmlns:p14="http://schemas.microsoft.com/office/powerpoint/2010/main" val="11918070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Planning a Workbook</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Use a planning analysis sheet to define:</a:t>
            </a:r>
          </a:p>
          <a:p>
            <a:pPr lvl="1"/>
            <a:r>
              <a:rPr lang="en-US" dirty="0"/>
              <a:t>Goal or purpose of workbook</a:t>
            </a:r>
          </a:p>
          <a:p>
            <a:pPr lvl="1"/>
            <a:r>
              <a:rPr lang="en-US" dirty="0"/>
              <a:t>Type of data to collect</a:t>
            </a:r>
          </a:p>
          <a:p>
            <a:pPr lvl="1"/>
            <a:r>
              <a:rPr lang="en-US" dirty="0"/>
              <a:t>Formulas needed to apply to data you collected and entered</a:t>
            </a:r>
          </a:p>
          <a:p>
            <a:pPr lvl="1"/>
            <a:r>
              <a:rPr lang="en-US" dirty="0"/>
              <a:t>Appearance of workbook content</a:t>
            </a:r>
          </a:p>
        </p:txBody>
      </p:sp>
    </p:spTree>
    <p:extLst>
      <p:ext uri="{BB962C8B-B14F-4D97-AF65-F5344CB8AC3E}">
        <p14:creationId xmlns:p14="http://schemas.microsoft.com/office/powerpoint/2010/main" val="5681665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Starting a New Workbook</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You create new workbooks from the New screen in Backstage view from the Blank workbook template.</a:t>
            </a:r>
          </a:p>
          <a:p>
            <a:pPr lvl="1"/>
            <a:r>
              <a:rPr lang="en-US" dirty="0"/>
              <a:t>On the ribbon, click the File tab to display Backstage view</a:t>
            </a:r>
          </a:p>
          <a:p>
            <a:pPr lvl="1"/>
            <a:r>
              <a:rPr lang="en-US" dirty="0"/>
              <a:t>Click New in the navigation bar to display the New screen</a:t>
            </a:r>
          </a:p>
          <a:p>
            <a:pPr lvl="1"/>
            <a:r>
              <a:rPr lang="en-US" dirty="0"/>
              <a:t>Click the Blank workbook tile</a:t>
            </a:r>
          </a:p>
        </p:txBody>
      </p:sp>
    </p:spTree>
    <p:extLst>
      <p:ext uri="{BB962C8B-B14F-4D97-AF65-F5344CB8AC3E}">
        <p14:creationId xmlns:p14="http://schemas.microsoft.com/office/powerpoint/2010/main" val="2948412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Entering Text, Dates, and Numbers,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a:xfrm>
            <a:off x="743576" y="1289303"/>
            <a:ext cx="10711543" cy="4860773"/>
          </a:xfrm>
        </p:spPr>
        <p:txBody>
          <a:bodyPr/>
          <a:lstStyle/>
          <a:p>
            <a:r>
              <a:rPr lang="en-US" dirty="0"/>
              <a:t>Text data</a:t>
            </a:r>
          </a:p>
          <a:p>
            <a:pPr lvl="1"/>
            <a:r>
              <a:rPr lang="en-US" dirty="0"/>
              <a:t>Combination of letters, numbers, and symbols</a:t>
            </a:r>
          </a:p>
          <a:p>
            <a:pPr lvl="1"/>
            <a:r>
              <a:rPr lang="en-US" dirty="0"/>
              <a:t>Often referred to as a text string</a:t>
            </a:r>
          </a:p>
          <a:p>
            <a:r>
              <a:rPr lang="en-US" dirty="0"/>
              <a:t>Numeric data</a:t>
            </a:r>
          </a:p>
          <a:p>
            <a:pPr lvl="1"/>
            <a:r>
              <a:rPr lang="en-US" dirty="0"/>
              <a:t>Numerical value to be used in a mathematical calculation</a:t>
            </a:r>
          </a:p>
          <a:p>
            <a:r>
              <a:rPr lang="en-US" dirty="0"/>
              <a:t>Date and time data</a:t>
            </a:r>
          </a:p>
          <a:p>
            <a:pPr lvl="1"/>
            <a:r>
              <a:rPr lang="en-US" dirty="0"/>
              <a:t>Commonly recognized formats for date and time values</a:t>
            </a:r>
          </a:p>
          <a:p>
            <a:r>
              <a:rPr lang="en-US" dirty="0"/>
              <a:t>Undoing and redoing an action</a:t>
            </a:r>
          </a:p>
          <a:p>
            <a:pPr lvl="1"/>
            <a:r>
              <a:rPr lang="en-US" dirty="0"/>
              <a:t>Excel maintains a list of actions performed in a workbook during current session</a:t>
            </a:r>
          </a:p>
        </p:txBody>
      </p:sp>
    </p:spTree>
    <p:extLst>
      <p:ext uri="{BB962C8B-B14F-4D97-AF65-F5344CB8AC3E}">
        <p14:creationId xmlns:p14="http://schemas.microsoft.com/office/powerpoint/2010/main" val="18521477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Entering Text, Dates, and Numbers, Part 2</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a:xfrm>
            <a:off x="743576" y="1289303"/>
            <a:ext cx="10711543" cy="4860773"/>
          </a:xfrm>
        </p:spPr>
        <p:txBody>
          <a:bodyPr/>
          <a:lstStyle/>
          <a:p>
            <a:r>
              <a:rPr lang="en-US" dirty="0"/>
              <a:t>Editing Cell Content</a:t>
            </a:r>
          </a:p>
          <a:p>
            <a:pPr lvl="1"/>
            <a:r>
              <a:rPr lang="en-US" dirty="0"/>
              <a:t>As you work, you might find entries you need to change or correct. </a:t>
            </a:r>
          </a:p>
          <a:p>
            <a:pPr lvl="2"/>
            <a:r>
              <a:rPr lang="en-US" dirty="0"/>
              <a:t>If you want to replace all of the content in a cell, you simply select the cell and then type the new entry to overwrite the previous entry. </a:t>
            </a:r>
          </a:p>
          <a:p>
            <a:pPr lvl="2"/>
            <a:r>
              <a:rPr lang="en-US" dirty="0"/>
              <a:t>If you need to replace only part of a cell’s content, you can work in Edit mode.</a:t>
            </a:r>
          </a:p>
          <a:p>
            <a:pPr lvl="1"/>
            <a:r>
              <a:rPr lang="en-US" dirty="0"/>
              <a:t>If you want to replace only part of a cell’s content, you can switch to Edit mode to make the changes directly in the cell</a:t>
            </a:r>
          </a:p>
          <a:p>
            <a:pPr lvl="1"/>
            <a:r>
              <a:rPr lang="en-US" dirty="0"/>
              <a:t>To switch to Edit mode, you double-click the cell</a:t>
            </a:r>
          </a:p>
        </p:txBody>
      </p:sp>
    </p:spTree>
    <p:extLst>
      <p:ext uri="{BB962C8B-B14F-4D97-AF65-F5344CB8AC3E}">
        <p14:creationId xmlns:p14="http://schemas.microsoft.com/office/powerpoint/2010/main" val="25604000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Entering Text, Dates, and Numbers, Part 3</a:t>
            </a:r>
            <a:endParaRPr lang="en-IN" dirty="0"/>
          </a:p>
        </p:txBody>
      </p:sp>
      <p:pic>
        <p:nvPicPr>
          <p:cNvPr id="5" name="Content Placeholder 4" descr="A Documentation sheet contains Text. Note: Your name appears in cell B3. The text in cell B5 covers the empty cells to the right because not all of the text fits inside the cell. Cell A6 is the active cell."/>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31196" t="52377" r="9885" b="26392"/>
          <a:stretch/>
        </p:blipFill>
        <p:spPr>
          <a:xfrm>
            <a:off x="962118" y="1308007"/>
            <a:ext cx="10274114" cy="4638565"/>
          </a:xfrm>
          <a:prstGeom prst="rect">
            <a:avLst/>
          </a:prstGeom>
        </p:spPr>
      </p:pic>
    </p:spTree>
    <p:extLst>
      <p:ext uri="{BB962C8B-B14F-4D97-AF65-F5344CB8AC3E}">
        <p14:creationId xmlns:p14="http://schemas.microsoft.com/office/powerpoint/2010/main" val="18742046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Entering Text, Dates, and Numbers, Part 4</a:t>
            </a:r>
            <a:endParaRPr lang="en-IN" dirty="0"/>
          </a:p>
        </p:txBody>
      </p:sp>
      <p:pic>
        <p:nvPicPr>
          <p:cNvPr id="6" name="Content Placeholder 5" descr="A Documentation&#10;sheet is displayed in Edit mode, as seen by the word, Edit, in the status bar&#10;on the bottom left. The text in cell B5 is changed from convention to&#10;conference. The insertion point appears in the cell after conference. At the&#10;top left are the undo and redo buttons."/>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14900" t="16570" r="9468" b="45621"/>
          <a:stretch/>
        </p:blipFill>
        <p:spPr>
          <a:xfrm>
            <a:off x="2089620" y="1204972"/>
            <a:ext cx="8019108" cy="5022730"/>
          </a:xfrm>
          <a:prstGeom prst="rect">
            <a:avLst/>
          </a:prstGeom>
        </p:spPr>
      </p:pic>
    </p:spTree>
    <p:extLst>
      <p:ext uri="{BB962C8B-B14F-4D97-AF65-F5344CB8AC3E}">
        <p14:creationId xmlns:p14="http://schemas.microsoft.com/office/powerpoint/2010/main" val="28550137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Entering Text, Dates, and Numbers, Part 5</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As you type text in the active cell, Excel tries to anticipate the remaining characters by displaying text that begins with the same letters as a previous entry in the same column</a:t>
            </a:r>
          </a:p>
          <a:p>
            <a:pPr lvl="1"/>
            <a:r>
              <a:rPr lang="en-US" dirty="0"/>
              <a:t>This feature, known as AutoComplete, helps make entering repetitive text easier and reduces data entry errors</a:t>
            </a:r>
          </a:p>
        </p:txBody>
      </p:sp>
    </p:spTree>
    <p:extLst>
      <p:ext uri="{BB962C8B-B14F-4D97-AF65-F5344CB8AC3E}">
        <p14:creationId xmlns:p14="http://schemas.microsoft.com/office/powerpoint/2010/main" val="2142795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791D738-1F0A-4850-99A9-8142E360EC6F}"/>
              </a:ext>
            </a:extLst>
          </p:cNvPr>
          <p:cNvSpPr>
            <a:spLocks noGrp="1"/>
          </p:cNvSpPr>
          <p:nvPr>
            <p:ph type="body" sz="quarter" idx="11"/>
          </p:nvPr>
        </p:nvSpPr>
        <p:spPr>
          <a:xfrm>
            <a:off x="600364" y="2217950"/>
            <a:ext cx="10991272" cy="618014"/>
          </a:xfrm>
        </p:spPr>
        <p:txBody>
          <a:bodyPr/>
          <a:lstStyle/>
          <a:p>
            <a:pPr algn="ctr"/>
            <a:r>
              <a:rPr lang="en-US" b="1" dirty="0"/>
              <a:t>Module 1</a:t>
            </a:r>
            <a:endParaRPr lang="en-IN" b="1" dirty="0"/>
          </a:p>
        </p:txBody>
      </p:sp>
      <p:sp>
        <p:nvSpPr>
          <p:cNvPr id="3" name="Title 2">
            <a:extLst>
              <a:ext uri="{FF2B5EF4-FFF2-40B4-BE49-F238E27FC236}">
                <a16:creationId xmlns:a16="http://schemas.microsoft.com/office/drawing/2014/main" id="{EE76112F-4E06-4BCE-9A1B-C6CAECAFA8EE}"/>
              </a:ext>
            </a:extLst>
          </p:cNvPr>
          <p:cNvSpPr>
            <a:spLocks noGrp="1"/>
          </p:cNvSpPr>
          <p:nvPr>
            <p:ph type="title"/>
          </p:nvPr>
        </p:nvSpPr>
        <p:spPr>
          <a:xfrm>
            <a:off x="600364" y="3140525"/>
            <a:ext cx="10991272" cy="536526"/>
          </a:xfrm>
        </p:spPr>
        <p:txBody>
          <a:bodyPr/>
          <a:lstStyle/>
          <a:p>
            <a:pPr algn="ctr"/>
            <a:r>
              <a:rPr lang="en-IN" dirty="0"/>
              <a:t>Getting Started with Excel</a:t>
            </a:r>
          </a:p>
        </p:txBody>
      </p:sp>
      <p:sp>
        <p:nvSpPr>
          <p:cNvPr id="6" name="Footer Placeholder 7">
            <a:extLst>
              <a:ext uri="{FF2B5EF4-FFF2-40B4-BE49-F238E27FC236}">
                <a16:creationId xmlns:a16="http://schemas.microsoft.com/office/drawing/2014/main" id="{E40A9ECF-70D7-48BE-AB5B-910AA947B52D}"/>
              </a:ext>
            </a:extLst>
          </p:cNvPr>
          <p:cNvSpPr>
            <a:spLocks noGrp="1"/>
          </p:cNvSpPr>
          <p:nvPr>
            <p:ph type="ftr" sz="quarter" idx="3"/>
          </p:nvPr>
        </p:nvSpPr>
        <p:spPr>
          <a:xfrm>
            <a:off x="2926080" y="6419088"/>
            <a:ext cx="8859520" cy="365760"/>
          </a:xfrm>
        </p:spPr>
        <p:txBody>
          <a:bodyPr/>
          <a:lstStyle/>
          <a:p>
            <a:pPr lvl="0"/>
            <a:r>
              <a:rPr lang="en-IN" sz="1000" dirty="0">
                <a:solidFill>
                  <a:srgbClr val="FFFFFF"/>
                </a:solidFill>
              </a:rPr>
              <a:t>Carey/Pinard/Shaffer/Shellman/Vodnik</a:t>
            </a:r>
            <a:r>
              <a:rPr lang="en-US" sz="1000" dirty="0">
                <a:solidFill>
                  <a:srgbClr val="FFFFFF"/>
                </a:solidFill>
              </a:rPr>
              <a:t>, New Perspectives Collection, Microsoft</a:t>
            </a:r>
            <a:r>
              <a:rPr lang="en-US" sz="1000" baseline="30000" dirty="0">
                <a:solidFill>
                  <a:srgbClr val="FFFFFF"/>
                </a:solidFill>
              </a:rPr>
              <a:t>®</a:t>
            </a:r>
            <a:r>
              <a:rPr lang="en-US" sz="1000" dirty="0">
                <a:solidFill>
                  <a:srgbClr val="FFFFFF"/>
                </a:solidFill>
              </a:rPr>
              <a:t> Office 365</a:t>
            </a:r>
            <a:r>
              <a:rPr lang="en-US" sz="1000" baseline="30000" dirty="0">
                <a:solidFill>
                  <a:srgbClr val="FFFFFF"/>
                </a:solidFill>
              </a:rPr>
              <a:t>®</a:t>
            </a:r>
            <a:r>
              <a:rPr lang="en-US" sz="1000" dirty="0">
                <a:solidFill>
                  <a:srgbClr val="FFFFFF"/>
                </a:solidFill>
              </a:rPr>
              <a:t> &amp; Office 2019, 1</a:t>
            </a:r>
            <a:r>
              <a:rPr lang="en-US" sz="1000" baseline="30000" dirty="0">
                <a:solidFill>
                  <a:srgbClr val="FFFFFF"/>
                </a:solidFill>
              </a:rPr>
              <a:t>st</a:t>
            </a:r>
            <a:r>
              <a:rPr lang="en-US" sz="1000" dirty="0">
                <a:solidFill>
                  <a:srgbClr val="FFFFFF"/>
                </a:solidFill>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0282822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Entering Text, Dates, and Numbers, Part 6</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latin typeface="Arial" panose="020B0604020202020204" pitchFamily="34" charset="0"/>
                <a:cs typeface="Arial" panose="020B0604020202020204" pitchFamily="34" charset="0"/>
              </a:rPr>
              <a:t>Excel recognizes dates in any standard date formats. For example, in Excel, all the following entries represent the same date:</a:t>
            </a:r>
          </a:p>
          <a:p>
            <a:pPr lvl="1"/>
            <a:r>
              <a:rPr lang="en-US" dirty="0">
                <a:latin typeface="Arial" panose="020B0604020202020204" pitchFamily="34" charset="0"/>
                <a:cs typeface="Arial" panose="020B0604020202020204" pitchFamily="34" charset="0"/>
              </a:rPr>
              <a:t>4/6/2021</a:t>
            </a:r>
          </a:p>
          <a:p>
            <a:pPr lvl="1"/>
            <a:r>
              <a:rPr lang="en-US" dirty="0">
                <a:latin typeface="Arial" panose="020B0604020202020204" pitchFamily="34" charset="0"/>
                <a:cs typeface="Arial" panose="020B0604020202020204" pitchFamily="34" charset="0"/>
              </a:rPr>
              <a:t>4/6/21</a:t>
            </a:r>
          </a:p>
          <a:p>
            <a:pPr lvl="1"/>
            <a:r>
              <a:rPr lang="en-US" dirty="0">
                <a:latin typeface="Arial" panose="020B0604020202020204" pitchFamily="34" charset="0"/>
                <a:cs typeface="Arial" panose="020B0604020202020204" pitchFamily="34" charset="0"/>
              </a:rPr>
              <a:t>4-6-2021</a:t>
            </a:r>
          </a:p>
          <a:p>
            <a:pPr lvl="1"/>
            <a:r>
              <a:rPr lang="en-US" dirty="0">
                <a:latin typeface="Arial" panose="020B0604020202020204" pitchFamily="34" charset="0"/>
                <a:cs typeface="Arial" panose="020B0604020202020204" pitchFamily="34" charset="0"/>
              </a:rPr>
              <a:t>April 6, 2021</a:t>
            </a:r>
          </a:p>
          <a:p>
            <a:pPr lvl="1"/>
            <a:r>
              <a:rPr lang="en-US" dirty="0">
                <a:latin typeface="Arial" panose="020B0604020202020204" pitchFamily="34" charset="0"/>
                <a:cs typeface="Arial" panose="020B0604020202020204" pitchFamily="34" charset="0"/>
              </a:rPr>
              <a:t>6-Apr-21</a:t>
            </a:r>
          </a:p>
        </p:txBody>
      </p:sp>
    </p:spTree>
    <p:extLst>
      <p:ext uri="{BB962C8B-B14F-4D97-AF65-F5344CB8AC3E}">
        <p14:creationId xmlns:p14="http://schemas.microsoft.com/office/powerpoint/2010/main" val="12703530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Resizing Columns and Rows,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A pixel is an individual point on a computer monitor or printout. A column width of 8.43 characters is equivalent to 64 pixels</a:t>
            </a:r>
          </a:p>
          <a:p>
            <a:r>
              <a:rPr lang="en-US" dirty="0"/>
              <a:t>You can change the width of multiple columns at once. To select a range of columns, click the first column heading in the range, hold down Shift , and then click the heading of the last column or click and drag the pointer over the column headings</a:t>
            </a:r>
          </a:p>
        </p:txBody>
      </p:sp>
    </p:spTree>
    <p:extLst>
      <p:ext uri="{BB962C8B-B14F-4D97-AF65-F5344CB8AC3E}">
        <p14:creationId xmlns:p14="http://schemas.microsoft.com/office/powerpoint/2010/main" val="5072694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Resizing Columns and Rows, Part 2</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Column width</a:t>
            </a:r>
          </a:p>
          <a:p>
            <a:pPr lvl="1"/>
            <a:r>
              <a:rPr lang="en-US" dirty="0"/>
              <a:t>Expressed in terms of number of characters or pixels (8.43 characters equals 64 pixels)</a:t>
            </a:r>
          </a:p>
          <a:p>
            <a:pPr lvl="1"/>
            <a:r>
              <a:rPr lang="en-US" dirty="0"/>
              <a:t>Note: Pixel size is based on screen resolution</a:t>
            </a:r>
          </a:p>
          <a:p>
            <a:r>
              <a:rPr lang="en-US" dirty="0"/>
              <a:t>Row height</a:t>
            </a:r>
          </a:p>
          <a:p>
            <a:pPr lvl="1"/>
            <a:r>
              <a:rPr lang="en-US" dirty="0"/>
              <a:t>Measured in points (1/72 of an inch) or pixels</a:t>
            </a:r>
          </a:p>
          <a:p>
            <a:pPr lvl="1"/>
            <a:r>
              <a:rPr lang="en-US" dirty="0"/>
              <a:t>Default row height: 15 points or 20 pixels</a:t>
            </a:r>
          </a:p>
        </p:txBody>
      </p:sp>
    </p:spTree>
    <p:extLst>
      <p:ext uri="{BB962C8B-B14F-4D97-AF65-F5344CB8AC3E}">
        <p14:creationId xmlns:p14="http://schemas.microsoft.com/office/powerpoint/2010/main" val="298723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Resizing Columns and Rows, Part 3</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Wrapping Text Within a Cell</a:t>
            </a:r>
          </a:p>
          <a:p>
            <a:pPr lvl="1"/>
            <a:r>
              <a:rPr lang="en-US" dirty="0"/>
              <a:t>Wrapping text increases the row height to display any additional new lines added in the cell. Resize the width of column as appropriate.</a:t>
            </a:r>
          </a:p>
          <a:p>
            <a:pPr lvl="2"/>
            <a:r>
              <a:rPr lang="en-US" dirty="0"/>
              <a:t>Select the cells you wish to apply wrapping to.</a:t>
            </a:r>
          </a:p>
          <a:p>
            <a:pPr lvl="2"/>
            <a:r>
              <a:rPr lang="en-US" dirty="0"/>
              <a:t>On the Home tab, in the Alignment group, click the Wrap Text button. </a:t>
            </a:r>
          </a:p>
          <a:p>
            <a:pPr lvl="3"/>
            <a:r>
              <a:rPr lang="en-US" dirty="0"/>
              <a:t>The Wrap Text button is toggled on, and text in the selected cells that exceeds the column width wraps to a new line.</a:t>
            </a:r>
          </a:p>
        </p:txBody>
      </p:sp>
    </p:spTree>
    <p:extLst>
      <p:ext uri="{BB962C8B-B14F-4D97-AF65-F5344CB8AC3E}">
        <p14:creationId xmlns:p14="http://schemas.microsoft.com/office/powerpoint/2010/main" val="41895340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Visual Overview, Part 2</a:t>
            </a:r>
            <a:endParaRPr lang="en-IN" dirty="0"/>
          </a:p>
        </p:txBody>
      </p:sp>
      <p:pic>
        <p:nvPicPr>
          <p:cNvPr id="5" name="Content Placeholder 4" descr="An&#10;Excel workbook titled N P underscore E X underscore 1 underscore M i s c dot x l&#10;s x is displayed in the Excel window. The Page Layout tab on the ribbon is used&#10;to specify how the worksheet will be arranged and printed. The Font Size arrow&#10;in the Font group on the Home tab is used to specify the size of text&#10;characters measured in units called points. Below the ribbon is the formula&#10;bar; in Excel, every formula begins with an equal sign. The text equals SUM&#10;right parenthesis G21 colon G22 left parenthesis is inside the formula bar. SUM&#10;is in all caps. The active cell is G23; because the active cell contains a&#10;formula, the formula appears in the formula bar and the result of the formula&#10;appears in the cell. The worksheet cells are surrounded by grid lines, which are&#10;horizontal and vertical lines in a worksheet or chart that make it easier to&#10;read. There are borders. Note: A border is a line added along the edge of a&#10;cell, row, column, or table, around each of the cells from A14 through G19 and&#10;F21 through G23. The Auto Sum button in the Editing group on the Home tab&#10;quickly inserts functions for sum, average, or count values in a range or to find&#10;the minimum or maximum value in a range. Cells G15 through G19 contain formulas.&#10;Note: A formula is an expression that calculates a value. They are stored as&#10;formulas but displayed as the results of the formulas; these formulas multiply&#10;values in different cells. In cell G13 is a percent value. Note: percent values&#10;are stored as decimals but displayed with the percent symbol. Cells G21 and G23&#10;contain SUM function formulas. Note: A function is a named operation that&#10;replaces the action of an arithmetic expression; they are stored as formulas&#10;but displayed as the results of the formulas. The SUM function adds the values&#10;in a specified range. Below the worksheet, on the right of the status bar, are&#10;the view buttons: Normal view shows the contents of the sheet but not how the&#10;sheet will look when printed; Page Layout view shows how the sheet will look&#10;when printed, including headers and footers; Page Break Preview shows where&#10;page breaks will occur in the printed sheets."/>
          <p:cNvPicPr>
            <a:picLocks noGrp="1" noChangeAspect="1"/>
          </p:cNvPicPr>
          <p:nvPr>
            <p:ph sz="quarter" idx="17"/>
          </p:nvPr>
        </p:nvPicPr>
        <p:blipFill>
          <a:blip r:embed="rId2">
            <a:extLst>
              <a:ext uri="{28A0092B-C50C-407E-A947-70E740481C1C}">
                <a14:useLocalDpi xmlns:a14="http://schemas.microsoft.com/office/drawing/2010/main" val="0"/>
              </a:ext>
            </a:extLst>
          </a:blip>
          <a:stretch>
            <a:fillRect/>
          </a:stretch>
        </p:blipFill>
        <p:spPr>
          <a:xfrm>
            <a:off x="787474" y="1124757"/>
            <a:ext cx="10623400" cy="5094261"/>
          </a:xfrm>
        </p:spPr>
      </p:pic>
    </p:spTree>
    <p:extLst>
      <p:ext uri="{BB962C8B-B14F-4D97-AF65-F5344CB8AC3E}">
        <p14:creationId xmlns:p14="http://schemas.microsoft.com/office/powerpoint/2010/main" val="25304395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Calculating with Formulas,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a:xfrm>
            <a:off x="743576" y="1289304"/>
            <a:ext cx="10711543" cy="2679581"/>
          </a:xfrm>
        </p:spPr>
        <p:txBody>
          <a:bodyPr/>
          <a:lstStyle/>
          <a:p>
            <a:r>
              <a:rPr lang="en-US" dirty="0"/>
              <a:t>Formula</a:t>
            </a:r>
          </a:p>
          <a:p>
            <a:pPr lvl="1"/>
            <a:r>
              <a:rPr lang="en-US" dirty="0"/>
              <a:t>An expression that returns a value</a:t>
            </a:r>
          </a:p>
          <a:p>
            <a:pPr lvl="1"/>
            <a:r>
              <a:rPr lang="en-US" dirty="0"/>
              <a:t>A formula is written using operators , or mathematical symbols, that combine different values, resulting in a single value that is then displayed in the cell. The most common operators are arithmetic operators that perform mathematical calculations such as addition (+), subtraction (−), multiplication (*), division (/), and exponentiation </a:t>
            </a:r>
            <a:r>
              <a:rPr lang="mr-IN" dirty="0"/>
              <a:t>(</a:t>
            </a:r>
            <a:r>
              <a:rPr lang="en-US" dirty="0"/>
              <a:t>^</a:t>
            </a:r>
            <a:r>
              <a:rPr lang="mr-IN" dirty="0"/>
              <a:t>)</a:t>
            </a:r>
            <a:endParaRPr lang="en-US" dirty="0"/>
          </a:p>
        </p:txBody>
      </p:sp>
    </p:spTree>
    <p:extLst>
      <p:ext uri="{BB962C8B-B14F-4D97-AF65-F5344CB8AC3E}">
        <p14:creationId xmlns:p14="http://schemas.microsoft.com/office/powerpoint/2010/main" val="29008613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Calculating with Formulas, Part 2</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Entering a formula</a:t>
            </a:r>
            <a:endParaRPr lang="en-US" altLang="ko-KR" dirty="0"/>
          </a:p>
          <a:p>
            <a:pPr lvl="1"/>
            <a:r>
              <a:rPr lang="en-US" dirty="0"/>
              <a:t>Click cell where you want formula results to appear</a:t>
            </a:r>
          </a:p>
          <a:p>
            <a:pPr lvl="1"/>
            <a:r>
              <a:rPr lang="en-US" dirty="0"/>
              <a:t>Type = and an expression that calculates a value using cell references and arithmetic operators</a:t>
            </a:r>
          </a:p>
          <a:p>
            <a:pPr lvl="2"/>
            <a:r>
              <a:rPr lang="en-US" altLang="ko-KR" dirty="0"/>
              <a:t>Cell references allow you to change values used in the calculation without having to modify the formula itself</a:t>
            </a:r>
          </a:p>
          <a:p>
            <a:pPr lvl="1"/>
            <a:r>
              <a:rPr lang="en-US" dirty="0"/>
              <a:t>Press Enter or Tab to complete the formula</a:t>
            </a:r>
          </a:p>
        </p:txBody>
      </p:sp>
    </p:spTree>
    <p:extLst>
      <p:ext uri="{BB962C8B-B14F-4D97-AF65-F5344CB8AC3E}">
        <p14:creationId xmlns:p14="http://schemas.microsoft.com/office/powerpoint/2010/main" val="29394935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Calculating with Formulas, Part 3</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Copying and pasting formulas</a:t>
            </a:r>
          </a:p>
          <a:p>
            <a:pPr lvl="1"/>
            <a:r>
              <a:rPr lang="en-US" dirty="0"/>
              <a:t>Cell references adjust to reflect new location of the formula in the worksheet</a:t>
            </a:r>
          </a:p>
        </p:txBody>
      </p:sp>
    </p:spTree>
    <p:extLst>
      <p:ext uri="{BB962C8B-B14F-4D97-AF65-F5344CB8AC3E}">
        <p14:creationId xmlns:p14="http://schemas.microsoft.com/office/powerpoint/2010/main" val="23948518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a:xfrm>
            <a:off x="838200" y="381454"/>
            <a:ext cx="10515600" cy="672105"/>
          </a:xfrm>
        </p:spPr>
        <p:txBody>
          <a:bodyPr/>
          <a:lstStyle/>
          <a:p>
            <a:r>
              <a:rPr lang="en-US" dirty="0"/>
              <a:t>Calculating with Functions,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Function</a:t>
            </a:r>
          </a:p>
          <a:p>
            <a:pPr lvl="1"/>
            <a:r>
              <a:rPr lang="en-US" dirty="0"/>
              <a:t>Named operation that returns a value</a:t>
            </a:r>
          </a:p>
          <a:p>
            <a:pPr lvl="1"/>
            <a:r>
              <a:rPr lang="en-US" dirty="0"/>
              <a:t>Simplifies a formula, reducing a long formula into a compact statement; for example, to add values in the range A1:A10:</a:t>
            </a:r>
          </a:p>
          <a:p>
            <a:pPr lvl="2"/>
            <a:r>
              <a:rPr lang="en-US" dirty="0"/>
              <a:t>Enter the long formula:</a:t>
            </a:r>
            <a:br>
              <a:rPr lang="en-US" dirty="0"/>
            </a:br>
            <a:r>
              <a:rPr lang="en-US" dirty="0"/>
              <a:t>	=A1+A2+A3+A4+A5+A6+A7+A8+A9+A10 or</a:t>
            </a:r>
          </a:p>
          <a:p>
            <a:pPr lvl="2"/>
            <a:r>
              <a:rPr lang="en-US" dirty="0"/>
              <a:t>Use the SUM function to accomplish the same thing:</a:t>
            </a:r>
            <a:br>
              <a:rPr lang="en-US" dirty="0"/>
            </a:br>
            <a:r>
              <a:rPr lang="en-US" dirty="0"/>
              <a:t>	=SUM(A1:A10)</a:t>
            </a:r>
          </a:p>
        </p:txBody>
      </p:sp>
    </p:spTree>
    <p:extLst>
      <p:ext uri="{BB962C8B-B14F-4D97-AF65-F5344CB8AC3E}">
        <p14:creationId xmlns:p14="http://schemas.microsoft.com/office/powerpoint/2010/main" val="65898052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Calculating with Functions, Part 2</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Fast, convenient way to enter commonly used functions</a:t>
            </a:r>
          </a:p>
          <a:p>
            <a:r>
              <a:rPr lang="en-US" dirty="0"/>
              <a:t>Includes buttons to quickly insert/generate:</a:t>
            </a:r>
          </a:p>
          <a:p>
            <a:pPr lvl="1"/>
            <a:r>
              <a:rPr lang="en-US" dirty="0"/>
              <a:t>Sum of values in column or row (SUM)</a:t>
            </a:r>
          </a:p>
          <a:p>
            <a:pPr lvl="1"/>
            <a:r>
              <a:rPr lang="en-US" dirty="0"/>
              <a:t>Average value in column or row (AVERAGE)</a:t>
            </a:r>
          </a:p>
          <a:p>
            <a:pPr lvl="1"/>
            <a:r>
              <a:rPr lang="en-US" dirty="0"/>
              <a:t>Total count of numeric values in column or row (COUNT)</a:t>
            </a:r>
          </a:p>
          <a:p>
            <a:pPr lvl="1"/>
            <a:r>
              <a:rPr lang="en-US" dirty="0"/>
              <a:t>Minimum value in column or row (MIN)</a:t>
            </a:r>
          </a:p>
          <a:p>
            <a:pPr lvl="1"/>
            <a:r>
              <a:rPr lang="en-US" dirty="0"/>
              <a:t>Maximum value in column or row (MAX)</a:t>
            </a:r>
          </a:p>
        </p:txBody>
      </p:sp>
    </p:spTree>
    <p:extLst>
      <p:ext uri="{BB962C8B-B14F-4D97-AF65-F5344CB8AC3E}">
        <p14:creationId xmlns:p14="http://schemas.microsoft.com/office/powerpoint/2010/main" val="24539309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Objectives,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Open and close a workbook</a:t>
            </a:r>
          </a:p>
          <a:p>
            <a:r>
              <a:rPr lang="en-US" dirty="0"/>
              <a:t>Navigate through a workbook and worksheet</a:t>
            </a:r>
          </a:p>
          <a:p>
            <a:r>
              <a:rPr lang="en-US" dirty="0"/>
              <a:t>Select cells and ranges</a:t>
            </a:r>
          </a:p>
          <a:p>
            <a:r>
              <a:rPr lang="en-US" dirty="0"/>
              <a:t>Plan and create a workbook</a:t>
            </a:r>
          </a:p>
          <a:p>
            <a:r>
              <a:rPr lang="en-US" dirty="0"/>
              <a:t>Insert, rename, and move worksheets</a:t>
            </a:r>
          </a:p>
          <a:p>
            <a:r>
              <a:rPr lang="en-US" dirty="0"/>
              <a:t>Enter text, dates, and numbers</a:t>
            </a:r>
          </a:p>
          <a:p>
            <a:r>
              <a:rPr lang="en-US" dirty="0"/>
              <a:t>Undo and redo actions</a:t>
            </a:r>
          </a:p>
          <a:p>
            <a:r>
              <a:rPr lang="en-US" dirty="0"/>
              <a:t>Resize columns and rows</a:t>
            </a:r>
          </a:p>
        </p:txBody>
      </p:sp>
    </p:spTree>
    <p:extLst>
      <p:ext uri="{BB962C8B-B14F-4D97-AF65-F5344CB8AC3E}">
        <p14:creationId xmlns:p14="http://schemas.microsoft.com/office/powerpoint/2010/main" val="24410279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Calculating with Functions, Part 3</a:t>
            </a:r>
            <a:endParaRPr lang="en-IN" dirty="0"/>
          </a:p>
        </p:txBody>
      </p:sp>
      <p:pic>
        <p:nvPicPr>
          <p:cNvPr id="6" name="Content Placeholder 5" descr="A Miscellaneous Expenses sheet shows the formula added to cell F16. The formula also appears in the formula bar. The range reference of the formula is F11 colon F15. The cell range F11 through F15 is highlighted. The SUM function adds the values in the cells F11 through F15. Below cell F16, the Screen Tip shows the syntax of the SUM function, which is SUM left parenthesis number 1 comma left bracket number 2 right bracket comma ellipsis right parenthesis. The Auto Sum arrow in the Editing group on the Home tab is called out."/>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15318" t="59427" r="9886" b="8591"/>
          <a:stretch/>
        </p:blipFill>
        <p:spPr>
          <a:xfrm>
            <a:off x="1403128" y="1171585"/>
            <a:ext cx="9392093" cy="5031689"/>
          </a:xfrm>
          <a:prstGeom prst="rect">
            <a:avLst/>
          </a:prstGeom>
        </p:spPr>
      </p:pic>
    </p:spTree>
    <p:extLst>
      <p:ext uri="{BB962C8B-B14F-4D97-AF65-F5344CB8AC3E}">
        <p14:creationId xmlns:p14="http://schemas.microsoft.com/office/powerpoint/2010/main" val="9804600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Calculating with Functions, Part 4</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a:xfrm>
            <a:off x="743576" y="1289304"/>
            <a:ext cx="10711543" cy="2694867"/>
          </a:xfrm>
        </p:spPr>
        <p:txBody>
          <a:bodyPr/>
          <a:lstStyle/>
          <a:p>
            <a:r>
              <a:rPr lang="en-US" dirty="0"/>
              <a:t>Guidelines for writing effective formulas:</a:t>
            </a:r>
          </a:p>
          <a:p>
            <a:pPr lvl="1"/>
            <a:r>
              <a:rPr lang="en-US" dirty="0"/>
              <a:t>Keep them simple</a:t>
            </a:r>
          </a:p>
          <a:p>
            <a:pPr lvl="1"/>
            <a:r>
              <a:rPr lang="en-US" dirty="0"/>
              <a:t>Do not hide data values within formulas</a:t>
            </a:r>
          </a:p>
          <a:p>
            <a:pPr lvl="1"/>
            <a:r>
              <a:rPr lang="en-US" dirty="0"/>
              <a:t>Break up formulas to show intermediate results</a:t>
            </a:r>
          </a:p>
          <a:p>
            <a:pPr lvl="1"/>
            <a:r>
              <a:rPr lang="en-US" dirty="0"/>
              <a:t>Test complicated formulas with simple values</a:t>
            </a:r>
          </a:p>
        </p:txBody>
      </p:sp>
    </p:spTree>
    <p:extLst>
      <p:ext uri="{BB962C8B-B14F-4D97-AF65-F5344CB8AC3E}">
        <p14:creationId xmlns:p14="http://schemas.microsoft.com/office/powerpoint/2010/main" val="4271471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Modifying a Worksheet,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a:xfrm>
            <a:off x="743576" y="1289304"/>
            <a:ext cx="10833073" cy="4394200"/>
          </a:xfrm>
        </p:spPr>
        <p:txBody>
          <a:bodyPr/>
          <a:lstStyle/>
          <a:p>
            <a:r>
              <a:rPr lang="en-US" dirty="0"/>
              <a:t>Moving and Copying a Cell or Range</a:t>
            </a:r>
          </a:p>
          <a:p>
            <a:pPr lvl="1"/>
            <a:r>
              <a:rPr lang="en-US" dirty="0"/>
              <a:t>Select the cell range to move or copy</a:t>
            </a:r>
          </a:p>
          <a:p>
            <a:pPr lvl="1"/>
            <a:r>
              <a:rPr lang="en-US" dirty="0"/>
              <a:t>Move the pointer over the border of the selection until the pointer changes shape.</a:t>
            </a:r>
          </a:p>
          <a:p>
            <a:pPr lvl="1"/>
            <a:r>
              <a:rPr lang="en-US" dirty="0"/>
              <a:t>To move the range, click the border and drag the selection to a new location. To copy the range, hold down CTRL and drag the selection to a new location</a:t>
            </a:r>
          </a:p>
        </p:txBody>
      </p:sp>
    </p:spTree>
    <p:extLst>
      <p:ext uri="{BB962C8B-B14F-4D97-AF65-F5344CB8AC3E}">
        <p14:creationId xmlns:p14="http://schemas.microsoft.com/office/powerpoint/2010/main" val="16400031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Modifying a Worksheet, Part 2</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a:xfrm>
            <a:off x="743576" y="1289303"/>
            <a:ext cx="11012995" cy="3662075"/>
          </a:xfrm>
        </p:spPr>
        <p:txBody>
          <a:bodyPr/>
          <a:lstStyle/>
          <a:p>
            <a:pPr lvl="1"/>
            <a:r>
              <a:rPr lang="en-US" dirty="0"/>
              <a:t>Or</a:t>
            </a:r>
          </a:p>
          <a:p>
            <a:pPr lvl="1"/>
            <a:r>
              <a:rPr lang="en-US" dirty="0"/>
              <a:t>Select the cell range to move or copy</a:t>
            </a:r>
          </a:p>
          <a:p>
            <a:pPr lvl="1"/>
            <a:r>
              <a:rPr lang="en-US" dirty="0"/>
              <a:t>On the Home tab, in the Clipboard group, click the Cut or Copy button; or right-click the selection, and then click Cut or Copy on the shortcut menu; or press CTRL+X or CTRL+C</a:t>
            </a:r>
          </a:p>
          <a:p>
            <a:pPr lvl="1"/>
            <a:r>
              <a:rPr lang="en-US" dirty="0"/>
              <a:t>Select the cell or the upper-left cell of the range where you want to paste the copied content</a:t>
            </a:r>
          </a:p>
          <a:p>
            <a:pPr lvl="1"/>
            <a:r>
              <a:rPr lang="en-US" dirty="0"/>
              <a:t>In the Clipboard group, click the Paste button; or right-click the selection and then click Paste on the shortcut menu; or press CTRL+V</a:t>
            </a:r>
          </a:p>
        </p:txBody>
      </p:sp>
    </p:spTree>
    <p:extLst>
      <p:ext uri="{BB962C8B-B14F-4D97-AF65-F5344CB8AC3E}">
        <p14:creationId xmlns:p14="http://schemas.microsoft.com/office/powerpoint/2010/main" val="12062360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Using the COUNT Function</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Many financial workbooks need to report the number of entries, such as the number of products in an order or the number of items in an expense or revenue category</a:t>
            </a:r>
          </a:p>
          <a:p>
            <a:r>
              <a:rPr lang="en-US" dirty="0"/>
              <a:t>To calculate the total number of items, you can use the COUNT function</a:t>
            </a:r>
          </a:p>
        </p:txBody>
      </p:sp>
    </p:spTree>
    <p:extLst>
      <p:ext uri="{BB962C8B-B14F-4D97-AF65-F5344CB8AC3E}">
        <p14:creationId xmlns:p14="http://schemas.microsoft.com/office/powerpoint/2010/main" val="27193394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Modifying Rows and Columns</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To insert rows and columns into a worksheet:</a:t>
            </a:r>
          </a:p>
          <a:p>
            <a:pPr lvl="1"/>
            <a:r>
              <a:rPr lang="en-US" dirty="0"/>
              <a:t>Select the row or column headings where you want to insert new content</a:t>
            </a:r>
          </a:p>
          <a:p>
            <a:pPr lvl="1"/>
            <a:r>
              <a:rPr lang="en-US" dirty="0"/>
              <a:t>On the Home tab, in the Cells group, click the Insert button; or right-click the selected headings and click Insert on the shortcut menu; or press </a:t>
            </a:r>
            <a:r>
              <a:rPr lang="en-US" dirty="0" err="1"/>
              <a:t>Ctrl+Shift</a:t>
            </a:r>
            <a:r>
              <a:rPr lang="en-US" dirty="0"/>
              <a:t>+=</a:t>
            </a:r>
          </a:p>
          <a:p>
            <a:r>
              <a:rPr lang="en-US" dirty="0"/>
              <a:t>To delete rows or columns:</a:t>
            </a:r>
          </a:p>
          <a:p>
            <a:pPr lvl="1"/>
            <a:r>
              <a:rPr lang="en-US" dirty="0"/>
              <a:t>Select the row or column headings for the content you want to delete</a:t>
            </a:r>
          </a:p>
          <a:p>
            <a:pPr lvl="1"/>
            <a:r>
              <a:rPr lang="en-US" dirty="0"/>
              <a:t>On the Home tab, in the Cells group, click the Delete button; or right-click the selecting headings, and then click Delete on the shortcut menu; or press CTRL+−</a:t>
            </a:r>
          </a:p>
        </p:txBody>
      </p:sp>
    </p:spTree>
    <p:extLst>
      <p:ext uri="{BB962C8B-B14F-4D97-AF65-F5344CB8AC3E}">
        <p14:creationId xmlns:p14="http://schemas.microsoft.com/office/powerpoint/2010/main" val="843796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Using Flash Fill</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Flash Fill enters text based on patterns it finds in the data</a:t>
            </a:r>
          </a:p>
          <a:p>
            <a:r>
              <a:rPr lang="en-US" dirty="0"/>
              <a:t>Flash Fill works best when the pattern is clearly recognized from the values in the data</a:t>
            </a:r>
          </a:p>
        </p:txBody>
      </p:sp>
    </p:spTree>
    <p:extLst>
      <p:ext uri="{BB962C8B-B14F-4D97-AF65-F5344CB8AC3E}">
        <p14:creationId xmlns:p14="http://schemas.microsoft.com/office/powerpoint/2010/main" val="40638778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Formatting a Worksheet</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Adding Cell Borders</a:t>
            </a:r>
          </a:p>
          <a:p>
            <a:pPr lvl="1"/>
            <a:r>
              <a:rPr lang="en-US" dirty="0"/>
              <a:t>You can make spreadsheet content easier to read by adding borders around the worksheet cells</a:t>
            </a:r>
          </a:p>
          <a:p>
            <a:r>
              <a:rPr lang="en-US" dirty="0"/>
              <a:t>Changing the Font Size</a:t>
            </a:r>
          </a:p>
          <a:p>
            <a:pPr lvl="1"/>
            <a:r>
              <a:rPr lang="en-US" dirty="0"/>
              <a:t>The size of the text is referred to as the font size and is measured in points. The default font size for worksheets is 11 points, but it can be made larger or smaller as needed</a:t>
            </a:r>
          </a:p>
        </p:txBody>
      </p:sp>
    </p:spTree>
    <p:extLst>
      <p:ext uri="{BB962C8B-B14F-4D97-AF65-F5344CB8AC3E}">
        <p14:creationId xmlns:p14="http://schemas.microsoft.com/office/powerpoint/2010/main" val="20506633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Printing a Workbook,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Changing worksheet views</a:t>
            </a:r>
          </a:p>
          <a:p>
            <a:pPr lvl="1"/>
            <a:r>
              <a:rPr lang="en-US" dirty="0"/>
              <a:t>Normal view</a:t>
            </a:r>
          </a:p>
          <a:p>
            <a:pPr lvl="1"/>
            <a:r>
              <a:rPr lang="en-US" dirty="0"/>
              <a:t>Page Layout view</a:t>
            </a:r>
          </a:p>
          <a:p>
            <a:pPr lvl="1"/>
            <a:r>
              <a:rPr lang="en-US" dirty="0"/>
              <a:t>Page Break Preview</a:t>
            </a:r>
          </a:p>
        </p:txBody>
      </p:sp>
    </p:spTree>
    <p:extLst>
      <p:ext uri="{BB962C8B-B14F-4D97-AF65-F5344CB8AC3E}">
        <p14:creationId xmlns:p14="http://schemas.microsoft.com/office/powerpoint/2010/main" val="9826619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Printing a Workbook, Part 2</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Changing the Page Orientation</a:t>
            </a:r>
          </a:p>
          <a:p>
            <a:pPr lvl="1"/>
            <a:r>
              <a:rPr lang="en-US" dirty="0"/>
              <a:t>Portrait orientation (default)</a:t>
            </a:r>
          </a:p>
          <a:p>
            <a:pPr lvl="2"/>
            <a:r>
              <a:rPr lang="en-US" dirty="0"/>
              <a:t>Page is taller than wide</a:t>
            </a:r>
          </a:p>
          <a:p>
            <a:pPr lvl="1"/>
            <a:r>
              <a:rPr lang="en-US" dirty="0"/>
              <a:t>Landscape orientation</a:t>
            </a:r>
          </a:p>
          <a:p>
            <a:pPr lvl="2"/>
            <a:r>
              <a:rPr lang="en-US" dirty="0"/>
              <a:t>Page is wider than tall</a:t>
            </a:r>
          </a:p>
        </p:txBody>
      </p:sp>
    </p:spTree>
    <p:extLst>
      <p:ext uri="{BB962C8B-B14F-4D97-AF65-F5344CB8AC3E}">
        <p14:creationId xmlns:p14="http://schemas.microsoft.com/office/powerpoint/2010/main" val="4952176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9087-C6C7-40D6-B95E-4106C6ACE07E}"/>
              </a:ext>
            </a:extLst>
          </p:cNvPr>
          <p:cNvSpPr>
            <a:spLocks noGrp="1"/>
          </p:cNvSpPr>
          <p:nvPr>
            <p:ph type="title"/>
          </p:nvPr>
        </p:nvSpPr>
        <p:spPr/>
        <p:txBody>
          <a:bodyPr/>
          <a:lstStyle/>
          <a:p>
            <a:r>
              <a:rPr lang="en-US" dirty="0"/>
              <a:t>Objectives, Part 2</a:t>
            </a:r>
            <a:endParaRPr lang="en-IN" dirty="0"/>
          </a:p>
        </p:txBody>
      </p:sp>
      <p:sp>
        <p:nvSpPr>
          <p:cNvPr id="3" name="Text Placeholder 2">
            <a:extLst>
              <a:ext uri="{FF2B5EF4-FFF2-40B4-BE49-F238E27FC236}">
                <a16:creationId xmlns:a16="http://schemas.microsoft.com/office/drawing/2014/main" id="{A35BF0A2-9923-4D8B-BB4E-7407EF4942BC}"/>
              </a:ext>
            </a:extLst>
          </p:cNvPr>
          <p:cNvSpPr>
            <a:spLocks noGrp="1"/>
          </p:cNvSpPr>
          <p:nvPr>
            <p:ph type="body" sz="quarter" idx="17"/>
          </p:nvPr>
        </p:nvSpPr>
        <p:spPr/>
        <p:txBody>
          <a:bodyPr/>
          <a:lstStyle/>
          <a:p>
            <a:r>
              <a:rPr lang="en-US" dirty="0"/>
              <a:t>Enter formulas and the SUM and COUNT functions</a:t>
            </a:r>
          </a:p>
          <a:p>
            <a:r>
              <a:rPr lang="en-US" dirty="0"/>
              <a:t>Copy and paste formulas</a:t>
            </a:r>
          </a:p>
          <a:p>
            <a:r>
              <a:rPr lang="en-US" dirty="0"/>
              <a:t>Move or copy cells and ranges</a:t>
            </a:r>
          </a:p>
          <a:p>
            <a:r>
              <a:rPr lang="en-US" dirty="0"/>
              <a:t>Insert and delete rows, columns, and ranges</a:t>
            </a:r>
          </a:p>
          <a:p>
            <a:r>
              <a:rPr lang="en-US" dirty="0"/>
              <a:t>Create patterned text with Flash Fill</a:t>
            </a:r>
          </a:p>
          <a:p>
            <a:r>
              <a:rPr lang="en-US" dirty="0"/>
              <a:t>Add cell borders and change font size</a:t>
            </a:r>
          </a:p>
          <a:p>
            <a:r>
              <a:rPr lang="en-US" dirty="0"/>
              <a:t>Change worksheet views</a:t>
            </a:r>
          </a:p>
          <a:p>
            <a:r>
              <a:rPr lang="en-US" dirty="0"/>
              <a:t>Prepare a workbook for printing</a:t>
            </a:r>
          </a:p>
        </p:txBody>
      </p:sp>
    </p:spTree>
    <p:extLst>
      <p:ext uri="{BB962C8B-B14F-4D97-AF65-F5344CB8AC3E}">
        <p14:creationId xmlns:p14="http://schemas.microsoft.com/office/powerpoint/2010/main" val="349575267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Printing a Workbook, Part 3</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Scaling resizes the worksheet to fit within a single page or set of pages</a:t>
            </a:r>
          </a:p>
          <a:p>
            <a:r>
              <a:rPr lang="en-US" dirty="0"/>
              <a:t>There are several options for scaling a printout of a worksheet</a:t>
            </a:r>
          </a:p>
          <a:p>
            <a:r>
              <a:rPr lang="en-US" dirty="0"/>
              <a:t>You can scale the width or the height of the printout so that all the columns or all of the rows fit on a single page</a:t>
            </a:r>
          </a:p>
        </p:txBody>
      </p:sp>
    </p:spTree>
    <p:extLst>
      <p:ext uri="{BB962C8B-B14F-4D97-AF65-F5344CB8AC3E}">
        <p14:creationId xmlns:p14="http://schemas.microsoft.com/office/powerpoint/2010/main" val="45625055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Printing a Workbook, Part 4</a:t>
            </a:r>
            <a:endParaRPr lang="en-IN" dirty="0"/>
          </a:p>
        </p:txBody>
      </p:sp>
      <p:pic>
        <p:nvPicPr>
          <p:cNvPr id="5" name="Content Placeholder 4" descr="A Miscellaneous Expenses sheet is displayed in Page Layout view. The view shows that the sheet spans two printed pages. Columns A through D are on the first page, and columns E through L are on the second page. Columns after L appear on a blank third page. The Page Layout button at the bottom right of the status bar is called out."/>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9049" t="16013" r="14482" b="51960"/>
          <a:stretch/>
        </p:blipFill>
        <p:spPr>
          <a:xfrm>
            <a:off x="1298093" y="1138550"/>
            <a:ext cx="9602164" cy="5038767"/>
          </a:xfrm>
          <a:prstGeom prst="rect">
            <a:avLst/>
          </a:prstGeom>
        </p:spPr>
      </p:pic>
    </p:spTree>
    <p:extLst>
      <p:ext uri="{BB962C8B-B14F-4D97-AF65-F5344CB8AC3E}">
        <p14:creationId xmlns:p14="http://schemas.microsoft.com/office/powerpoint/2010/main" val="125274225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Viewing Worksheet Formulas</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If you print the worksheet while the formulas are displayed, the printout shows the formulas instead of the values</a:t>
            </a:r>
          </a:p>
          <a:p>
            <a:r>
              <a:rPr lang="en-US" dirty="0"/>
              <a:t>To make the printout easier to read, you should print the worksheet gridlines as well as the row and column headings so that cell references in the formulas are easy to find in the printed version of the worksheet</a:t>
            </a:r>
          </a:p>
        </p:txBody>
      </p:sp>
    </p:spTree>
    <p:extLst>
      <p:ext uri="{BB962C8B-B14F-4D97-AF65-F5344CB8AC3E}">
        <p14:creationId xmlns:p14="http://schemas.microsoft.com/office/powerpoint/2010/main" val="29464693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Visual Overview, Part 1</a:t>
            </a:r>
            <a:endParaRPr lang="en-IN" dirty="0"/>
          </a:p>
        </p:txBody>
      </p:sp>
      <p:pic>
        <p:nvPicPr>
          <p:cNvPr id="6" name="Content Placeholder 5" descr="An&#10;Excel workbook titled N P underscore E X underscore 1.1. x l s x is open in the&#10;Excel window. At the top of the workbook is the title bar, which includes the&#10;name of the current file. Note: Excel stores a collection of sheets within a&#10;single file called a workbook. Below the title bar is the ribbon, which is&#10;organized into tabs. Each tab has a group of related commands for particular&#10;activities or tasks. The Tell Me box on the ribbon is used to find a command or&#10;access the Office Help system. The ribbon contains grouped command buttons one&#10;clicks to interact with Excel and execute commands. Buttons for related&#10;commands are organized on a tab in groups. At the right end of the ribbon are&#10;commands related to how the workbook is displayed: the Ribbon Display Options&#10;button used to hide or show the ribbon and its tabs and commands; the Minimize&#10;button reduces a window so that only its program icon is visible on the&#10;taskbar; the Restore Down Button returns a window to its previous size; and the&#10;Maximize button if this appears instead of the Restore Down button, it expands&#10;the window to fill the entire screen. Below the ribbon, three text boxes&#10;appear. The first box, the Name box, displays the cell reference of the active&#10;cell and has a drop-down option to select the cell. K16 appears in the box, so&#10;the active cell is K16. The third box above the worksheet grid is the formula&#10;bar where you can enter or edit data in the active cell. A workbook is made up&#10;of sheets identified by a sheet name in the sheet tab at the bottom of the&#10;workbook. A single sheet in a workbook file that is laid out in a grid of rows&#10;and columns is called a worksheet and appears in the workbook window, which displays&#10;part of the current sheet. Each intersection of a row and column forms a box or&#10;cell where you enter and store data, and the active cell, the currently selected&#10;cell in the active worksheet, is highlighted. Along the top of the worksheet&#10;window, the column headings are letters in boxes that identify the worksheet&#10;columns. Along the left side of the workbook window, the row headings are&#10;numbers in boxes that identify the worksheet rows. Two related tables,&#10;separated by a row in the worksheet are made up of a group of cells in a&#10;rectangular block called a cell range or range. If the blocks are not connected,&#10;it is a nonadjacent range. At the bottom of the workbook window, the tab for&#10;the active sheet, the sheet currently displayed in the workbook window, is&#10;underlined, and the sheet name is green and bold. Inactive sheets are not&#10;visible in the workbook window. Their sheet tabs are not underlined, and their&#10;sheet names are black. At the bottom of the Excel window, the status bar shows&#10;information about the current worksheet as well as view buttons and Zoom&#10;controls. The Zoom controls, a slide bar on the right of the status bar,&#10;increase or decrease the magnification of the worksheet content. These modules&#10;show worksheets zoomed to 120 percent."/>
          <p:cNvPicPr>
            <a:picLocks noGrp="1" noChangeAspect="1"/>
          </p:cNvPicPr>
          <p:nvPr>
            <p:ph sz="quarter" idx="17"/>
          </p:nvPr>
        </p:nvPicPr>
        <p:blipFill>
          <a:blip r:embed="rId2">
            <a:extLst>
              <a:ext uri="{28A0092B-C50C-407E-A947-70E740481C1C}">
                <a14:useLocalDpi xmlns:a14="http://schemas.microsoft.com/office/drawing/2010/main" val="0"/>
              </a:ext>
            </a:extLst>
          </a:blip>
          <a:stretch>
            <a:fillRect/>
          </a:stretch>
        </p:blipFill>
        <p:spPr>
          <a:xfrm>
            <a:off x="1731699" y="1135528"/>
            <a:ext cx="8734951" cy="5073640"/>
          </a:xfrm>
        </p:spPr>
      </p:pic>
    </p:spTree>
    <p:extLst>
      <p:ext uri="{BB962C8B-B14F-4D97-AF65-F5344CB8AC3E}">
        <p14:creationId xmlns:p14="http://schemas.microsoft.com/office/powerpoint/2010/main" val="28079832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Introducing Excel and Spreadsheets,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Microsoft Excel (or just Excel) is a program to record, analyze, and present data arranged in the form of a spreadsheet</a:t>
            </a:r>
          </a:p>
          <a:p>
            <a:r>
              <a:rPr lang="en-US" dirty="0"/>
              <a:t>A spreadsheet is a grouping of text and numbers in a rectangular grid or table</a:t>
            </a:r>
          </a:p>
          <a:p>
            <a:r>
              <a:rPr lang="en-US" dirty="0"/>
              <a:t>Backstage view, the File tab of the ribbon, contains various screens with commands that allow you to manage files and options for the Excel</a:t>
            </a:r>
          </a:p>
        </p:txBody>
      </p:sp>
    </p:spTree>
    <p:extLst>
      <p:ext uri="{BB962C8B-B14F-4D97-AF65-F5344CB8AC3E}">
        <p14:creationId xmlns:p14="http://schemas.microsoft.com/office/powerpoint/2010/main" val="26278855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Introducing Excel and Spreadsheets, Part 2</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Backstage view, the File tab of the ribbon, contains various screens with commands that allow you to manage files and options for the Excel</a:t>
            </a:r>
          </a:p>
          <a:p>
            <a:r>
              <a:rPr lang="en-US" dirty="0"/>
              <a:t>A template is a preformatted workbook that contains the document design and some content already entered into the document</a:t>
            </a:r>
          </a:p>
        </p:txBody>
      </p:sp>
    </p:spTree>
    <p:extLst>
      <p:ext uri="{BB962C8B-B14F-4D97-AF65-F5344CB8AC3E}">
        <p14:creationId xmlns:p14="http://schemas.microsoft.com/office/powerpoint/2010/main" val="24719306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Introducing Excel and Spreadsheets, Part 3</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Excel is an extensive and powerful program supporting a wide variety of commands and tools </a:t>
            </a:r>
          </a:p>
          <a:p>
            <a:r>
              <a:rPr lang="en-US" dirty="0"/>
              <a:t>If you are unsure about the function of an Excel command or you want information about how to accomplish a task, you can use the Help system</a:t>
            </a:r>
          </a:p>
          <a:p>
            <a:r>
              <a:rPr lang="en-US" dirty="0"/>
              <a:t>A keyboard shortcut is a key or combination of keys that you press to access a feature or perform a command</a:t>
            </a:r>
          </a:p>
        </p:txBody>
      </p:sp>
    </p:spTree>
    <p:extLst>
      <p:ext uri="{BB962C8B-B14F-4D97-AF65-F5344CB8AC3E}">
        <p14:creationId xmlns:p14="http://schemas.microsoft.com/office/powerpoint/2010/main" val="8899075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Introducing Excel and Spreadsheets, Part 4</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A ScreenTip is a label that appears next to an object, providing information about that object or giving a link to associated help topics</a:t>
            </a:r>
          </a:p>
          <a:p>
            <a:r>
              <a:rPr lang="en-US" dirty="0"/>
              <a:t>If your computer has a touchscreen, another way to interact with Excel is in Touch Mode in which you use your finger or a stylus to tap objects on the touchscreen to invoke a command or tool</a:t>
            </a:r>
          </a:p>
        </p:txBody>
      </p:sp>
    </p:spTree>
    <p:extLst>
      <p:ext uri="{BB962C8B-B14F-4D97-AF65-F5344CB8AC3E}">
        <p14:creationId xmlns:p14="http://schemas.microsoft.com/office/powerpoint/2010/main" val="2871159100"/>
      </p:ext>
    </p:extLst>
  </p:cSld>
  <p:clrMapOvr>
    <a:masterClrMapping/>
  </p:clrMapOvr>
</p:sld>
</file>

<file path=ppt/theme/theme1.xml><?xml version="1.0" encoding="utf-8"?>
<a:theme xmlns:a="http://schemas.openxmlformats.org/drawingml/2006/main" name="Office Theme">
  <a:themeElements>
    <a:clrScheme name="Custom 1">
      <a:dk1>
        <a:srgbClr val="011892"/>
      </a:dk1>
      <a:lt1>
        <a:srgbClr val="FFFFFF"/>
      </a:lt1>
      <a:dk2>
        <a:srgbClr val="006198"/>
      </a:dk2>
      <a:lt2>
        <a:srgbClr val="E7E6E6"/>
      </a:lt2>
      <a:accent1>
        <a:srgbClr val="0098D4"/>
      </a:accent1>
      <a:accent2>
        <a:srgbClr val="00B7E6"/>
      </a:accent2>
      <a:accent3>
        <a:srgbClr val="81CFEC"/>
      </a:accent3>
      <a:accent4>
        <a:srgbClr val="E8255F"/>
      </a:accent4>
      <a:accent5>
        <a:srgbClr val="FF6300"/>
      </a:accent5>
      <a:accent6>
        <a:srgbClr val="F5B600"/>
      </a:accent6>
      <a:hlink>
        <a:srgbClr val="00B7E6"/>
      </a:hlink>
      <a:folHlink>
        <a:srgbClr val="0098D4"/>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effectLst/>
      </a:spPr>
      <a:bodyPr wrap="square" lIns="0" tIns="0" rIns="0" rtlCol="0" anchor="b">
        <a:spAutoFit/>
      </a:bodyPr>
      <a:lstStyle>
        <a:defPPr>
          <a:defRPr sz="2000" smtClean="0">
            <a:latin typeface="Open Sans" panose="020B0606030504020204" pitchFamily="34" charset="0"/>
            <a:ea typeface="Open Sans" panose="020B0606030504020204" pitchFamily="34" charset="0"/>
            <a:cs typeface="Open Sans" panose="020B0606030504020204" pitchFamily="34" charset="0"/>
          </a:defRPr>
        </a:defPPr>
      </a:lstStyle>
    </a:txDef>
  </a:objectDefaults>
  <a:extraClrSchemeLst/>
  <a:extLst>
    <a:ext uri="{05A4C25C-085E-4340-85A3-A5531E510DB2}">
      <thm15:themeFamily xmlns:thm15="http://schemas.microsoft.com/office/thememl/2012/main" name="Presentation1" id="{276F6C23-6457-4163-906F-9FD71B1D340C}" vid="{9A4A37B5-06EA-4573-8274-FD94E47E4E8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A5D52E595BC2A47A3DCA88123D2A30D" ma:contentTypeVersion="35" ma:contentTypeDescription="Create a new document." ma:contentTypeScope="" ma:versionID="4c660e2e17d3ab93da6a423d8c1d122d">
  <xsd:schema xmlns:xsd="http://www.w3.org/2001/XMLSchema" xmlns:xs="http://www.w3.org/2001/XMLSchema" xmlns:p="http://schemas.microsoft.com/office/2006/metadata/properties" xmlns:ns2="a4d2ff27-a226-42e2-a79e-c1ae662d212e" xmlns:ns3="f856fc18-c0f7-462c-a53d-fc2610d0c4c8" xmlns:ns4="a3520c62-91d1-4715-93cb-6b6cc6733a1f" targetNamespace="http://schemas.microsoft.com/office/2006/metadata/properties" ma:root="true" ma:fieldsID="59feb48a41e2f3269242cbc893d6fc9a" ns2:_="" ns3:_="" ns4:_="">
    <xsd:import namespace="a4d2ff27-a226-42e2-a79e-c1ae662d212e"/>
    <xsd:import namespace="f856fc18-c0f7-462c-a53d-fc2610d0c4c8"/>
    <xsd:import namespace="a3520c62-91d1-4715-93cb-6b6cc6733a1f"/>
    <xsd:element name="properties">
      <xsd:complexType>
        <xsd:sequence>
          <xsd:element name="documentManagement">
            <xsd:complexType>
              <xsd:all>
                <xsd:element ref="ns2:Description0" minOccurs="0"/>
                <xsd:element ref="ns3:Review_x0020_Notes" minOccurs="0"/>
                <xsd:element ref="ns3:Source_x0020_File_x0020_Only" minOccurs="0"/>
                <xsd:element ref="ns3:SPM_x0020_Definitions_x0020_Doc" minOccurs="0"/>
                <xsd:element ref="ns3:Also_x0020_on_x0020_Doc_x0020_Center" minOccurs="0"/>
                <xsd:element ref="ns3:E2E" minOccurs="0"/>
                <xsd:element ref="ns3:Function" minOccurs="0"/>
                <xsd:element ref="ns3:Topic2" minOccurs="0"/>
                <xsd:element ref="ns3:Sub_x002d_Topic2" minOccurs="0"/>
                <xsd:element ref="ns3:Current_x0020_Vrs_x002e__x0020_Date" minOccurs="0"/>
                <xsd:element ref="ns3:Owner" minOccurs="0"/>
                <xsd:element ref="ns3:Doc_x0020_Type2" minOccurs="0"/>
                <xsd:element ref="ns3:_x0031_e_x0020_Audience" minOccurs="0"/>
                <xsd:element ref="ns3:Product_x0020_Delivery_x0020_Format" minOccurs="0"/>
                <xsd:element ref="ns3:Product_x0020_Type_x0028_s_x0029_" minOccurs="0"/>
                <xsd:element ref="ns3:System_x0028_s_x0029_" minOccurs="0"/>
                <xsd:element ref="ns3:Software" minOccurs="0"/>
                <xsd:element ref="ns3:Screen" minOccurs="0"/>
                <xsd:element ref="ns3:Component_x0028_s_x0029_" minOccurs="0"/>
                <xsd:element ref="ns4:_dlc_DocIdUrl" minOccurs="0"/>
                <xsd:element ref="ns4:_dlc_DocId" minOccurs="0"/>
                <xsd:element ref="ns4:_dlc_DocIdPersistId" minOccurs="0"/>
                <xsd:element ref="ns3:Portfolio"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d2ff27-a226-42e2-a79e-c1ae662d212e" elementFormDefault="qualified">
    <xsd:import namespace="http://schemas.microsoft.com/office/2006/documentManagement/types"/>
    <xsd:import namespace="http://schemas.microsoft.com/office/infopath/2007/PartnerControls"/>
    <xsd:element name="Description0" ma:index="2" nillable="true" ma:displayName="Description" ma:internalName="Description0">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856fc18-c0f7-462c-a53d-fc2610d0c4c8" elementFormDefault="qualified">
    <xsd:import namespace="http://schemas.microsoft.com/office/2006/documentManagement/types"/>
    <xsd:import namespace="http://schemas.microsoft.com/office/infopath/2007/PartnerControls"/>
    <xsd:element name="Review_x0020_Notes" ma:index="3" nillable="true" ma:displayName="Review Notes" ma:internalName="Review_x0020_Notes">
      <xsd:simpleType>
        <xsd:restriction base="dms:Text">
          <xsd:maxLength value="255"/>
        </xsd:restriction>
      </xsd:simpleType>
    </xsd:element>
    <xsd:element name="Source_x0020_File_x0020_Only" ma:index="4" nillable="true" ma:displayName="Source File Only" ma:default="0" ma:internalName="Source_x0020_File_x0020_Only">
      <xsd:simpleType>
        <xsd:restriction base="dms:Boolean"/>
      </xsd:simpleType>
    </xsd:element>
    <xsd:element name="SPM_x0020_Definitions_x0020_Doc" ma:index="5" nillable="true" ma:displayName="SPM Definitions Doc" ma:default="0" ma:description="Documents that are referenced in scales vendor pricing definition documentation." ma:internalName="SPM_x0020_Definitions_x0020_Doc">
      <xsd:simpleType>
        <xsd:restriction base="dms:Boolean"/>
      </xsd:simpleType>
    </xsd:element>
    <xsd:element name="Also_x0020_on_x0020_Doc_x0020_Center" ma:index="6" nillable="true" ma:displayName="Shared Doc" ma:default="0" ma:internalName="Also_x0020_on_x0020_Doc_x0020_Center">
      <xsd:simpleType>
        <xsd:restriction base="dms:Boolean"/>
      </xsd:simpleType>
    </xsd:element>
    <xsd:element name="E2E" ma:index="7" nillable="true" ma:displayName="Outsourced Services" ma:default="0" ma:internalName="E2E">
      <xsd:simpleType>
        <xsd:restriction base="dms:Boolean"/>
      </xsd:simpleType>
    </xsd:element>
    <xsd:element name="Function" ma:index="8" nillable="true" ma:displayName="Function" ma:format="Dropdown" ma:internalName="Function">
      <xsd:simpleType>
        <xsd:restriction base="dms:Choice">
          <xsd:enumeration value="Product Setup"/>
          <xsd:enumeration value="Asset Selection"/>
          <xsd:enumeration value="Product Funding"/>
          <xsd:enumeration value="Content Authoring"/>
          <xsd:enumeration value="Content Development"/>
          <xsd:enumeration value="Content Design"/>
          <xsd:enumeration value="Content Clearance"/>
          <xsd:enumeration value="Content Production"/>
          <xsd:enumeration value="Project Management"/>
          <xsd:enumeration value="Content Finalization"/>
          <xsd:enumeration value="Product Closeout Activities"/>
          <xsd:enumeration value="Content Revision and Reprint"/>
          <xsd:enumeration value="General Reference"/>
        </xsd:restriction>
      </xsd:simpleType>
    </xsd:element>
    <xsd:element name="Topic2" ma:index="9" nillable="true" ma:displayName="Topic" ma:format="Dropdown" ma:internalName="Topic2">
      <xsd:simpleType>
        <xsd:restriction base="dms:Choice">
          <xsd:enumeration value="Managing Files"/>
          <xsd:enumeration value="Managing Quality and Compliance"/>
          <xsd:enumeration value="Managing Partners"/>
          <xsd:enumeration value="Managing Data"/>
          <xsd:enumeration value="Managing Budgets"/>
          <xsd:enumeration value="Managing Content Creation"/>
          <xsd:enumeration value="Other (Admin, Tools, Resources)"/>
        </xsd:restriction>
      </xsd:simpleType>
    </xsd:element>
    <xsd:element name="Sub_x002d_Topic2" ma:index="10" nillable="true" ma:displayName="Sub-Topic" ma:format="Dropdown" ma:internalName="Sub_x002d_Topic2">
      <xsd:simpleType>
        <xsd:restriction base="dms:Choice">
          <xsd:enumeration value="--MANAGING FILES--"/>
          <xsd:enumeration value="Archiving/File Sharing"/>
          <xsd:enumeration value="Automation"/>
          <xsd:enumeration value="Composition Standards"/>
          <xsd:enumeration value="File Approval"/>
          <xsd:enumeration value="File Certification"/>
          <xsd:enumeration value="File Delivery to Printer"/>
          <xsd:enumeration value="File Naming"/>
          <xsd:enumeration value="File Setup"/>
          <xsd:enumeration value="Format Conversion"/>
          <xsd:enumeration value="In-Prod Deliverables"/>
          <xsd:enumeration value="Page Proofs"/>
          <xsd:enumeration value="Print On Demand"/>
          <xsd:enumeration value="Printer Proofs"/>
          <xsd:enumeration value="Routing for Transmittal/Review"/>
          <xsd:enumeration value="Watermarking"/>
          <xsd:enumeration value="Word Downloads"/>
          <xsd:enumeration value="--MANAGING QUALITY &amp; COMPLIANCE--"/>
          <xsd:enumeration value="Alt text"/>
          <xsd:enumeration value="Assessments"/>
          <xsd:enumeration value="Branding"/>
          <xsd:enumeration value="Copyediting"/>
          <xsd:enumeration value="Copyright Lines and License Agreements"/>
          <xsd:enumeration value="Credit Line Placement"/>
          <xsd:enumeration value="CXX Processing"/>
          <xsd:enumeration value="CenDoc"/>
          <xsd:enumeration value="Design &amp; Semantic Coding"/>
          <xsd:enumeration value="Indexing"/>
          <xsd:enumeration value="Proofreading/QA"/>
          <xsd:enumeration value="Systems Testing"/>
          <xsd:enumeration value="--MANAGING PARTNERS--"/>
          <xsd:enumeration value="Author Communication"/>
          <xsd:enumeration value="Contact Lists"/>
          <xsd:enumeration value="Outsourced Services"/>
          <xsd:enumeration value="Escalation"/>
          <xsd:enumeration value="Project Team"/>
          <xsd:enumeration value="Vendor Assignments"/>
          <xsd:enumeration value="Vendor Communication"/>
          <xsd:enumeration value="Vendor Start Up"/>
          <xsd:enumeration value="Vendor Tracking"/>
          <xsd:enumeration value="--MANAGING DATA--"/>
          <xsd:enumeration value="Asset  Metadata"/>
          <xsd:enumeration value="Attachments"/>
          <xsd:enumeration value="Close-Out Materials"/>
          <xsd:enumeration value="Dashboard"/>
          <xsd:enumeration value="Data Integrity"/>
          <xsd:enumeration value="Meetings"/>
          <xsd:enumeration value="Order/Print Management"/>
          <xsd:enumeration value="Product Setup"/>
          <xsd:enumeration value="Schedules"/>
          <xsd:enumeration value="Specifications"/>
          <xsd:enumeration value="--MANAGING BUDGETS--"/>
          <xsd:enumeration value="Charge-Back Tracking"/>
          <xsd:enumeration value="Invoice Processing"/>
          <xsd:enumeration value="Plate &amp; Plate Wizard"/>
          <xsd:enumeration value="Purchase Orders"/>
          <xsd:enumeration value="Time Entry"/>
          <xsd:enumeration value="--MANAGING CONTENT CREATION--"/>
          <xsd:enumeration value="Approved Content Providers"/>
          <xsd:enumeration value="Art Manuscript / Logs"/>
          <xsd:enumeration value="Author Contract"/>
          <xsd:enumeration value="Content Authoring"/>
          <xsd:enumeration value="Content Design"/>
          <xsd:enumeration value="Content Development"/>
          <xsd:enumeration value="CXX Submission"/>
          <xsd:enumeration value="--OTHER: ADMIN/TOOLS/RESOURCES--"/>
          <xsd:enumeration value="Book Requests / Sample Copies"/>
          <xsd:enumeration value="Carts Request Form"/>
          <xsd:enumeration value="Codes &amp; Standard IDs"/>
          <xsd:enumeration value="Document Management *"/>
          <xsd:enumeration value="Other"/>
          <xsd:enumeration value="Shipping (Hardcopy)"/>
          <xsd:enumeration value="Tips &amp; Tricks *"/>
        </xsd:restriction>
      </xsd:simpleType>
    </xsd:element>
    <xsd:element name="Current_x0020_Vrs_x002e__x0020_Date" ma:index="11" nillable="true" ma:displayName="Current Vrs. Date" ma:format="DateOnly" ma:internalName="Current_x0020_Vrs_x002e__x0020_Date">
      <xsd:simpleType>
        <xsd:restriction base="dms:DateTime"/>
      </xsd:simpleType>
    </xsd:element>
    <xsd:element name="Owner" ma:index="12" nillable="true" ma:displayName="Owner" ma:description="Owner of this document" ma:list="UserInfo" ma:SearchPeopleOnly="false" ma:SharePointGroup="0" ma:internalName="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oc_x0020_Type2" ma:index="13" nillable="true" ma:displayName="Doc Type" ma:format="Dropdown" ma:internalName="Doc_x0020_Type2">
      <xsd:simpleType>
        <xsd:restriction base="dms:Choice">
          <xsd:enumeration value="Application File"/>
          <xsd:enumeration value="Calculator"/>
          <xsd:enumeration value="Cendoc Stylesheet"/>
          <xsd:enumeration value="Checklist/1-Pager"/>
          <xsd:enumeration value="Email Template"/>
          <xsd:enumeration value="Form"/>
          <xsd:enumeration value="Guidelines"/>
          <xsd:enumeration value="Non-PAL Stylesheet"/>
          <xsd:enumeration value="Presentation"/>
          <xsd:enumeration value="Process or Policy"/>
          <xsd:enumeration value="Reference FAQ"/>
          <xsd:enumeration value="Report"/>
          <xsd:enumeration value="Requirements (System)"/>
          <xsd:enumeration value="Sample / Example"/>
          <xsd:enumeration value="Style Guide"/>
          <xsd:enumeration value="Template"/>
          <xsd:enumeration value="User Guide/Manual"/>
          <xsd:enumeration value="Value List/Table"/>
          <xsd:enumeration value="Workflow"/>
        </xsd:restriction>
      </xsd:simpleType>
    </xsd:element>
    <xsd:element name="_x0031_e_x0020_Audience" ma:index="14" nillable="true" ma:displayName="Primary Audience" ma:internalName="_x0031_e_x0020_Audience">
      <xsd:complexType>
        <xsd:complexContent>
          <xsd:extension base="dms:MultiChoice">
            <xsd:sequence>
              <xsd:element name="Value" maxOccurs="unbounded" minOccurs="0" nillable="true">
                <xsd:simpleType>
                  <xsd:restriction base="dms:Choice">
                    <xsd:enumeration value="Content Development"/>
                    <xsd:enumeration value="Design"/>
                    <xsd:enumeration value="Digital Production"/>
                    <xsd:enumeration value="E2E Site Lead"/>
                    <xsd:enumeration value="Finance &amp; Metrics"/>
                    <xsd:enumeration value="Inventory"/>
                    <xsd:enumeration value="Manufacturing"/>
                    <xsd:enumeration value="Marketing / Sales"/>
                    <xsd:enumeration value="Media Development"/>
                    <xsd:enumeration value="Production"/>
                    <xsd:enumeration value="Product Management"/>
                    <xsd:enumeration value="R&amp;P Acquisitions"/>
                    <xsd:enumeration value="R&amp;P Clearance"/>
                    <xsd:enumeration value="Standards/Ops Only"/>
                    <xsd:enumeration value="Vendors (VIP)"/>
                  </xsd:restriction>
                </xsd:simpleType>
              </xsd:element>
            </xsd:sequence>
          </xsd:extension>
        </xsd:complexContent>
      </xsd:complexType>
    </xsd:element>
    <xsd:element name="Product_x0020_Delivery_x0020_Format" ma:index="15" nillable="true" ma:displayName="Product Delivery Format" ma:internalName="Product_x0020_Delivery_x0020_Format">
      <xsd:complexType>
        <xsd:complexContent>
          <xsd:extension base="dms:MultiChoice">
            <xsd:sequence>
              <xsd:element name="Value" maxOccurs="unbounded" minOccurs="0" nillable="true">
                <xsd:simpleType>
                  <xsd:restriction base="dms:Choice">
                    <xsd:enumeration value="Print"/>
                    <xsd:enumeration value="Manufactured Media"/>
                    <xsd:enumeration value="Online/Digital"/>
                  </xsd:restriction>
                </xsd:simpleType>
              </xsd:element>
            </xsd:sequence>
          </xsd:extension>
        </xsd:complexContent>
      </xsd:complexType>
    </xsd:element>
    <xsd:element name="Product_x0020_Type_x0028_s_x0029_" ma:index="16" nillable="true" ma:displayName="Product Type(s)" ma:default="None" ma:internalName="Product_x0020_Type_x0028_s_x0029_">
      <xsd:complexType>
        <xsd:complexContent>
          <xsd:extension base="dms:MultiChoice">
            <xsd:sequence>
              <xsd:element name="Value" maxOccurs="unbounded" minOccurs="0" nillable="true">
                <xsd:simpleType>
                  <xsd:restriction base="dms:Choice">
                    <xsd:enumeration value="None"/>
                    <xsd:enumeration value="Advantage Editions"/>
                    <xsd:enumeration value="Ancillaries - Digital"/>
                    <xsd:enumeration value="Ancillaries - Print"/>
                    <xsd:enumeration value="Annotated Editions"/>
                    <xsd:enumeration value="AP Editions"/>
                    <xsd:enumeration value="Custom"/>
                    <xsd:enumeration value="Digital Products (non-eBook)"/>
                    <xsd:enumeration value="eBook"/>
                    <xsd:enumeration value="K-12 Editions"/>
                    <xsd:enumeration value="K-12 HS Editions"/>
                    <xsd:enumeration value="Instructor Editions"/>
                    <xsd:enumeration value="International Editions"/>
                    <xsd:enumeration value="MindTap"/>
                    <xsd:enumeration value="National Geographic Learning"/>
                    <xsd:enumeration value="SimPub"/>
                    <xsd:enumeration value="Student/Base Editions"/>
                  </xsd:restriction>
                </xsd:simpleType>
              </xsd:element>
            </xsd:sequence>
          </xsd:extension>
        </xsd:complexContent>
      </xsd:complexType>
    </xsd:element>
    <xsd:element name="System_x0028_s_x0029_" ma:index="17" nillable="true" ma:displayName="System(s)" ma:default="None" ma:internalName="System_x0028_s_x0029_">
      <xsd:complexType>
        <xsd:complexContent>
          <xsd:extension base="dms:MultiChoice">
            <xsd:sequence>
              <xsd:element name="Value" maxOccurs="unbounded" minOccurs="0" nillable="true">
                <xsd:simpleType>
                  <xsd:restriction base="dms:Choice">
                    <xsd:enumeration value="None"/>
                    <xsd:enumeration value="Cardinal"/>
                    <xsd:enumeration value="CARTS"/>
                    <xsd:enumeration value="Compose"/>
                    <xsd:enumeration value="Docusphere"/>
                    <xsd:enumeration value="DropBox"/>
                    <xsd:enumeration value="E1"/>
                    <xsd:enumeration value="eProd"/>
                    <xsd:enumeration value="Geyser"/>
                    <xsd:enumeration value="Inside"/>
                    <xsd:enumeration value="Inside:ProdShare"/>
                    <xsd:enumeration value="IPS"/>
                    <xsd:enumeration value="JIRA"/>
                    <xsd:enumeration value="Mass Transit"/>
                    <xsd:enumeration value="ORCA"/>
                    <xsd:enumeration value="Printer Systems (JA/InSite/ePAC)"/>
                    <xsd:enumeration value="Rights Reporting Tool (RRT)"/>
                    <xsd:enumeration value="Rights Systems (RMS/CRS)"/>
                    <xsd:enumeration value="Telescope"/>
                  </xsd:restriction>
                </xsd:simpleType>
              </xsd:element>
            </xsd:sequence>
          </xsd:extension>
        </xsd:complexContent>
      </xsd:complexType>
    </xsd:element>
    <xsd:element name="Software" ma:index="18" nillable="true" ma:displayName="Software" ma:format="Dropdown" ma:internalName="Software">
      <xsd:simpleType>
        <xsd:restriction base="dms:Choice">
          <xsd:enumeration value="Adobe Acrobat"/>
          <xsd:enumeration value="Microsoft Visio"/>
          <xsd:enumeration value="PitStop"/>
        </xsd:restriction>
      </xsd:simpleType>
    </xsd:element>
    <xsd:element name="Screen" ma:index="19" nillable="true" ma:displayName="Screen" ma:format="Dropdown" ma:internalName="Screen">
      <xsd:simpleType>
        <xsd:restriction base="dms:Choice">
          <xsd:enumeration value="Attachments"/>
          <xsd:enumeration value="Dashboard(s)"/>
          <xsd:enumeration value="General/Multiple"/>
          <xsd:enumeration value="Main Setup"/>
          <xsd:enumeration value="MyTasks"/>
          <xsd:enumeration value="Narrative"/>
          <xsd:enumeration value="Plate"/>
          <xsd:enumeration value="Project Team"/>
          <xsd:enumeration value="Reprint Corrections"/>
          <xsd:enumeration value="Rights System View"/>
          <xsd:enumeration value="Routing"/>
          <xsd:enumeration value="Schedule"/>
          <xsd:enumeration value="Specifications"/>
          <xsd:enumeration value="Vendor Address Book"/>
          <xsd:enumeration value="Vendor Assignments"/>
        </xsd:restriction>
      </xsd:simpleType>
    </xsd:element>
    <xsd:element name="Component_x0028_s_x0029_" ma:index="20" nillable="true" ma:displayName="Component(s)" ma:default="None" ma:internalName="Component_x0028_s_x0029_">
      <xsd:complexType>
        <xsd:complexContent>
          <xsd:extension base="dms:MultiChoice">
            <xsd:sequence>
              <xsd:element name="Value" maxOccurs="unbounded" minOccurs="0" nillable="true">
                <xsd:simpleType>
                  <xsd:restriction base="dms:Choice">
                    <xsd:enumeration value="None"/>
                    <xsd:enumeration value="Book Covers"/>
                    <xsd:enumeration value="Book Endsheets"/>
                    <xsd:enumeration value="Book Inserts"/>
                    <xsd:enumeration value="Book Inside Covers"/>
                    <xsd:enumeration value="Book Interiors"/>
                    <xsd:enumeration value="Book Preface/FM/CR"/>
                    <xsd:enumeration value="CDs"/>
                    <xsd:enumeration value="DVDs"/>
                    <xsd:enumeration value="In-Book Ads"/>
                    <xsd:enumeration value="PACs"/>
                  </xsd:restriction>
                </xsd:simpleType>
              </xsd:element>
            </xsd:sequence>
          </xsd:extension>
        </xsd:complexContent>
      </xsd:complexType>
    </xsd:element>
    <xsd:element name="Portfolio" ma:index="30" nillable="true" ma:displayName="Portfolio" ma:hidden="true" ma:internalName="Portfolio" ma:readOnly="false">
      <xsd:complexType>
        <xsd:complexContent>
          <xsd:extension base="dms:MultiChoice">
            <xsd:sequence>
              <xsd:element name="Value" maxOccurs="unbounded" minOccurs="0" nillable="true">
                <xsd:simpleType>
                  <xsd:restriction base="dms:Choice">
                    <xsd:enumeration value="Higher Ed"/>
                    <xsd:enumeration value="NGL/International"/>
                    <xsd:enumeration value="School/Reference"/>
                  </xsd:restriction>
                </xsd:simple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a3520c62-91d1-4715-93cb-6b6cc6733a1f" elementFormDefault="qualified">
    <xsd:import namespace="http://schemas.microsoft.com/office/2006/documentManagement/types"/>
    <xsd:import namespace="http://schemas.microsoft.com/office/infopath/2007/PartnerControls"/>
    <xsd:element name="_dlc_DocIdUrl" ma:index="22"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 ma:index="23" nillable="true" ma:displayName="Document ID Value" ma:description="The value of the document ID assigned to this item." ma:internalName="_dlc_DocId" ma:readOnly="true">
      <xsd:simpleType>
        <xsd:restriction base="dms:Text"/>
      </xsd:simpleType>
    </xsd:element>
    <xsd:element name="_dlc_DocIdPersistId" ma:index="29"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5"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30E55FC74928E43B6B0287E1674882B" ma:contentTypeVersion="0" ma:contentTypeDescription="Create a new document." ma:contentTypeScope="" ma:versionID="e07f7b9487d6cbb529ecf6f2f1841676">
  <xsd:schema xmlns:xsd="http://www.w3.org/2001/XMLSchema" xmlns:xs="http://www.w3.org/2001/XMLSchema" xmlns:p="http://schemas.microsoft.com/office/2006/metadata/properties" targetNamespace="http://schemas.microsoft.com/office/2006/metadata/properties" ma:root="true" ma:fieldsID="b34f15b030d40ffca33e4aeb8eb001f5">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75FD8AF-03B6-40B7-84F4-489ECF9A033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d2ff27-a226-42e2-a79e-c1ae662d212e"/>
    <ds:schemaRef ds:uri="f856fc18-c0f7-462c-a53d-fc2610d0c4c8"/>
    <ds:schemaRef ds:uri="a3520c62-91d1-4715-93cb-6b6cc6733a1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32CFAA7-E308-4DCB-89CD-C84C20E90241}">
  <ds:schemaRefs>
    <ds:schemaRef ds:uri="http://schemas.microsoft.com/sharepoint/v3/contenttype/forms"/>
  </ds:schemaRefs>
</ds:datastoreItem>
</file>

<file path=customXml/itemProps3.xml><?xml version="1.0" encoding="utf-8"?>
<ds:datastoreItem xmlns:ds="http://schemas.openxmlformats.org/officeDocument/2006/customXml" ds:itemID="{20B4979B-9D33-434E-8052-DB4E599CD4FE}"/>
</file>

<file path=customXml/itemProps4.xml><?xml version="1.0" encoding="utf-8"?>
<ds:datastoreItem xmlns:ds="http://schemas.openxmlformats.org/officeDocument/2006/customXml" ds:itemID="{BA9BA192-EF86-48DF-982C-2C526A268392}">
  <ds:schemaRefs>
    <ds:schemaRef ds:uri="http://purl.org/dc/elements/1.1/"/>
    <ds:schemaRef ds:uri="http://schemas.microsoft.com/office/2006/documentManagement/types"/>
    <ds:schemaRef ds:uri="http://purl.org/dc/dcmitype/"/>
    <ds:schemaRef ds:uri="f856fc18-c0f7-462c-a53d-fc2610d0c4c8"/>
    <ds:schemaRef ds:uri="http://schemas.microsoft.com/office/infopath/2007/PartnerControls"/>
    <ds:schemaRef ds:uri="http://www.w3.org/XML/1998/namespace"/>
    <ds:schemaRef ds:uri="http://schemas.openxmlformats.org/package/2006/metadata/core-properties"/>
    <ds:schemaRef ds:uri="http://purl.org/dc/terms/"/>
    <ds:schemaRef ds:uri="a3520c62-91d1-4715-93cb-6b6cc6733a1f"/>
    <ds:schemaRef ds:uri="a4d2ff27-a226-42e2-a79e-c1ae662d212e"/>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Accessible_PPT_Template_Cengage</Template>
  <TotalTime>2117</TotalTime>
  <Words>2162</Words>
  <Application>Microsoft Office PowerPoint</Application>
  <PresentationFormat>Widescreen</PresentationFormat>
  <Paragraphs>190</Paragraphs>
  <Slides>42</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42</vt:i4>
      </vt:variant>
    </vt:vector>
  </HeadingPairs>
  <TitlesOfParts>
    <vt:vector size="51" baseType="lpstr">
      <vt:lpstr>Arial</vt:lpstr>
      <vt:lpstr>Arial</vt:lpstr>
      <vt:lpstr>Calibri</vt:lpstr>
      <vt:lpstr>Courier New</vt:lpstr>
      <vt:lpstr>Helvetica</vt:lpstr>
      <vt:lpstr>LucidaGrande</vt:lpstr>
      <vt:lpstr>Open Sans</vt:lpstr>
      <vt:lpstr>Summer Font</vt:lpstr>
      <vt:lpstr>Office Theme</vt:lpstr>
      <vt:lpstr>New Perspectives on Microsoft Excel 2019</vt:lpstr>
      <vt:lpstr>Getting Started with Excel</vt:lpstr>
      <vt:lpstr>Objectives, Part 1</vt:lpstr>
      <vt:lpstr>Objectives, Part 2</vt:lpstr>
      <vt:lpstr>Visual Overview, Part 1</vt:lpstr>
      <vt:lpstr>Introducing Excel and Spreadsheets, Part 1</vt:lpstr>
      <vt:lpstr>Introducing Excel and Spreadsheets, Part 2</vt:lpstr>
      <vt:lpstr>Introducing Excel and Spreadsheets, Part 3</vt:lpstr>
      <vt:lpstr>Introducing Excel and Spreadsheets, Part 4</vt:lpstr>
      <vt:lpstr>Introducing Excel and Spreadsheets, Part 5</vt:lpstr>
      <vt:lpstr>Exploring a Workbook</vt:lpstr>
      <vt:lpstr>Closing a Workbook</vt:lpstr>
      <vt:lpstr>Planning a Workbook</vt:lpstr>
      <vt:lpstr>Starting a New Workbook</vt:lpstr>
      <vt:lpstr>Entering Text, Dates, and Numbers, Part 1</vt:lpstr>
      <vt:lpstr>Entering Text, Dates, and Numbers, Part 2</vt:lpstr>
      <vt:lpstr>Entering Text, Dates, and Numbers, Part 3</vt:lpstr>
      <vt:lpstr>Entering Text, Dates, and Numbers, Part 4</vt:lpstr>
      <vt:lpstr>Entering Text, Dates, and Numbers, Part 5</vt:lpstr>
      <vt:lpstr>Entering Text, Dates, and Numbers, Part 6</vt:lpstr>
      <vt:lpstr>Resizing Columns and Rows, Part 1</vt:lpstr>
      <vt:lpstr>Resizing Columns and Rows, Part 2</vt:lpstr>
      <vt:lpstr>Resizing Columns and Rows, Part 3</vt:lpstr>
      <vt:lpstr>Visual Overview, Part 2</vt:lpstr>
      <vt:lpstr>Calculating with Formulas, Part 1</vt:lpstr>
      <vt:lpstr>Calculating with Formulas, Part 2</vt:lpstr>
      <vt:lpstr>Calculating with Formulas, Part 3</vt:lpstr>
      <vt:lpstr>Calculating with Functions, Part 1</vt:lpstr>
      <vt:lpstr>Calculating with Functions, Part 2</vt:lpstr>
      <vt:lpstr>Calculating with Functions, Part 3</vt:lpstr>
      <vt:lpstr>Calculating with Functions, Part 4</vt:lpstr>
      <vt:lpstr>Modifying a Worksheet, Part 1</vt:lpstr>
      <vt:lpstr>Modifying a Worksheet, Part 2</vt:lpstr>
      <vt:lpstr>Using the COUNT Function</vt:lpstr>
      <vt:lpstr>Modifying Rows and Columns</vt:lpstr>
      <vt:lpstr>Using Flash Fill</vt:lpstr>
      <vt:lpstr>Formatting a Worksheet</vt:lpstr>
      <vt:lpstr>Printing a Workbook, Part 1</vt:lpstr>
      <vt:lpstr>Printing a Workbook, Part 2</vt:lpstr>
      <vt:lpstr>Printing a Workbook, Part 3</vt:lpstr>
      <vt:lpstr>Printing a Workbook, Part 4</vt:lpstr>
      <vt:lpstr>Viewing Worksheet Formulas</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laser</dc:creator>
  <cp:lastModifiedBy>D, Mohanapriya</cp:lastModifiedBy>
  <cp:revision>775</cp:revision>
  <cp:lastPrinted>2016-10-03T15:29:39Z</cp:lastPrinted>
  <dcterms:created xsi:type="dcterms:W3CDTF">2018-11-09T11:15:56Z</dcterms:created>
  <dcterms:modified xsi:type="dcterms:W3CDTF">2019-08-24T05:04:41Z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0x010100F30E55FC74928E43B6B0287E1674882B</vt:lpwstr>
  </property>
  <property fmtid="{D5CDD505-2E9C-101B-9397-08002B2CF9AE}" pid="3" name="Order">
    <vt:r8>112600</vt:r8>
  </property>
  <property fmtid="{D5CDD505-2E9C-101B-9397-08002B2CF9AE}" pid="4" name="Category">
    <vt:lpwstr>Accessibility</vt:lpwstr>
  </property>
  <property fmtid="{D5CDD505-2E9C-101B-9397-08002B2CF9AE}" pid="5" name="xd_Signature">
    <vt:bool>false</vt:bool>
  </property>
  <property fmtid="{D5CDD505-2E9C-101B-9397-08002B2CF9AE}" pid="6" name="xd_ProgID">
    <vt:lpwstr/>
  </property>
  <property fmtid="{D5CDD505-2E9C-101B-9397-08002B2CF9AE}" pid="7" name="Document Type">
    <vt:lpwstr>Template</vt:lpwstr>
  </property>
  <property fmtid="{D5CDD505-2E9C-101B-9397-08002B2CF9AE}" pid="8" name="_SourceUrl">
    <vt:lpwstr/>
  </property>
  <property fmtid="{D5CDD505-2E9C-101B-9397-08002B2CF9AE}" pid="9" name="_SharedFileIndex">
    <vt:lpwstr/>
  </property>
  <property fmtid="{D5CDD505-2E9C-101B-9397-08002B2CF9AE}" pid="10" name="Audience">
    <vt:lpwstr>Content Developer</vt:lpwstr>
  </property>
  <property fmtid="{D5CDD505-2E9C-101B-9397-08002B2CF9AE}" pid="11" name="Department">
    <vt:lpwstr>GPM Training</vt:lpwstr>
  </property>
  <property fmtid="{D5CDD505-2E9C-101B-9397-08002B2CF9AE}" pid="12" name="ComplianceAssetId">
    <vt:lpwstr/>
  </property>
  <property fmtid="{D5CDD505-2E9C-101B-9397-08002B2CF9AE}" pid="13" name="TemplateUrl">
    <vt:lpwstr/>
  </property>
  <property fmtid="{D5CDD505-2E9C-101B-9397-08002B2CF9AE}" pid="14" name="_dlc_DocIdItemGuid">
    <vt:lpwstr>8b70cda3-413b-4766-b009-7cf0a547d69e</vt:lpwstr>
  </property>
</Properties>
</file>

<file path=docProps/thumbnail.jpeg>
</file>